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57C0-7D1B-4361-2525-06FCFECE2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353A9-2334-B966-8B2E-F9E6ABCD3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AAEEC-A810-A571-CBEF-61291986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47EF9-7FCC-63BA-7124-9D9D6C3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23F49-0164-6141-EC8D-1B34E2DB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2CDC-EE95-A78F-BA99-4E641C789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0B952-D3F0-3BEF-F4AF-B823EFB6D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E437-473F-2B8C-DE91-11F8A59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3A779-A4D7-4F0F-D917-FF2BA431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255FB-07E2-3D4F-2276-4735A8F3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17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88547-E4AA-CF5B-34E5-4661723FB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4834C-1F7B-170B-2156-7E5C52EB5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E20F8-A2D5-5B0F-06D2-5FCAAF87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F381-B9BA-8BAD-C0A9-6677BD052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D3E9-4ABB-E93C-2D80-4FB9CB0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6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F97E6-D2A4-0914-27ED-CCA65C1EC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C1373-D93E-1117-FA31-C6B170B8B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67B-0557-9A2E-1722-9C6B0CC0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BBBFC-D46B-E05B-7BF1-8B9839FF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16396-8D7A-877F-F55C-91D00C02F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5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C9914-5D3C-CC71-3D87-47DE8B3A4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38BA2-D943-6AC5-E657-9BC5639EB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C3695-C714-7D0E-B97A-F8CD9A8C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07A84-33D0-B416-DAE3-FCFF98546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8AC24-A8DA-FB0F-27D1-44D4E4CA7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9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E18CE-D0B5-AEB0-BF8B-3A71D112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782EC-0646-6AA6-B9EA-2C3917749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FBEA-597E-566E-EF51-92D8B06AD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DDABB-37F5-922F-00E9-3BE2A85B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991B6-DE47-F422-7E24-BFF2C7A9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ACB23-D28C-C536-C801-A2DF6D2C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4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EE3D9-C736-6F64-376C-53477A97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287262-6332-EB7B-A90C-F39EC3DD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78432-7A60-5682-FDFB-DA9CB35CD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FE837-58B9-A25E-6FA6-AEE81F0EC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2C862-2707-F9F7-7C9A-C6FCA095CD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E4F7D-2598-68FA-DF7B-79D5E16B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D8E7A-917B-8B16-5CDE-360CFCF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229BBC-A6F0-3EBC-0046-E8F98482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CF3C4-5FF0-C06A-3E9C-66CC2EFB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39021-52A7-BB37-89B6-0AEC181FC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538C3-6B6E-F053-EACD-DA306482F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8CB82-BB62-AAB6-058B-584537DAA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4BFB0-96A4-3556-97F1-0CE43D5F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1D4038-66E5-A731-0663-B7D1480D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6B1-AB18-7CCC-2AA6-5C567624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3FDC-8BB2-960C-85D4-F4F39487F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2EA002-486A-5EA7-BFEB-BE41AE270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39200-2897-3565-7EEC-AF56BC92C5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0FE8B-5647-90F1-0DD6-F8397431A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AB9F0-B758-9F46-72F3-BA99A38D9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4B5E9-36B6-4A1D-B121-0AB5F2D34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3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7B36C-0A55-A118-8ACE-C38B3137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B8C3F-B558-EA91-E394-20912768D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F18A3C-6E60-3C27-8EEC-300FFFD442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3E893-2ADF-BB3C-7E4E-C90EEF1D5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A3CCD-5038-E6C3-6712-84AD4AFD2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0F5A1-4AA5-C75A-3A0E-7ED807D4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6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1AA70-2524-0179-B426-6B0FF00E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E319F4-B6C9-8428-F4AF-546B2C882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59898-4D83-5913-AA71-41775422D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6D2F9-1366-4512-BFB2-CB54CA8D4AD4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CEB1-25C8-F206-6B89-370E75030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7B01-9857-E92E-D3F2-57E11C5AF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269D5-C62C-48EA-96C9-A8AE11E63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5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294362" y="1077333"/>
            <a:ext cx="760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70C0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Identify Requirements of Assessment </a:t>
            </a:r>
            <a:endParaRPr lang="en-US" sz="66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195" y="2097287"/>
            <a:ext cx="272156" cy="3103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810351" y="2052216"/>
            <a:ext cx="6571030" cy="400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Identify Specialist Support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বিশেষজ্ঞের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সহায়তা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চাহিদাগুলি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চিহ্নিত</a:t>
            </a:r>
            <a:r>
              <a:rPr lang="en-US" sz="18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endParaRPr lang="en-US" sz="18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2CC138-8241-672E-DC45-6A4774DAF6FB}"/>
              </a:ext>
            </a:extLst>
          </p:cNvPr>
          <p:cNvSpPr txBox="1"/>
          <p:nvPr/>
        </p:nvSpPr>
        <p:spPr>
          <a:xfrm>
            <a:off x="810351" y="2469488"/>
            <a:ext cx="100255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অনেকসময়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আমাদের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কিছু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বিশেষজ্ঞ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ব্যক্তির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পরামর্শ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পারে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যারা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আমাদের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স্বচ্ছ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নিরপেক্ষ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অনুষ্ঠিত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সাহায্য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</a:p>
          <a:p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যেমন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-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238431-6DBC-4C61-5B40-38E3B161D23C}"/>
              </a:ext>
            </a:extLst>
          </p:cNvPr>
          <p:cNvSpPr txBox="1"/>
          <p:nvPr/>
        </p:nvSpPr>
        <p:spPr>
          <a:xfrm>
            <a:off x="1176529" y="3028597"/>
            <a:ext cx="9360255" cy="23117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অনলাইন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প্রয়োজন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হলে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কৌশল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নির্ধারন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প্রত্যন্ত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অঞ্চল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থেকে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আসা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ক্যান্ডিডেটকে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বিশেষ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সহায়তা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দিতে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অনেক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পরিচালনার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সময়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সংশিষ্ট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বিষয়ে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সাবজেক্ট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ম্যাটার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এক্সপার্ট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সেফটি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এক্সপার্ট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প্রয়োজন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পারে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নিয়ন্ত্রক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কর্তৃপক্ষের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পরামর্শের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প্রয়োজন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পারে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লিড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অ্যাসেসরের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সহায়তা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লাগতে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পারে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পলিসি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ডেভেলপমেন্ট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এক্সপার্টের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সহায়তা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কোন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কোন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ক্ষেত্রে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লাগতে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পারে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কেয়ারগিভার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দোভাষীর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প্রয়োজন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পারে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বিশেষ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চাহিদাসম্পন্ন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জন্য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</p:txBody>
      </p:sp>
    </p:spTree>
    <p:extLst>
      <p:ext uri="{BB962C8B-B14F-4D97-AF65-F5344CB8AC3E}">
        <p14:creationId xmlns:p14="http://schemas.microsoft.com/office/powerpoint/2010/main" val="2955175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294362" y="1077333"/>
            <a:ext cx="760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70C0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Identify Requirements of Assessment </a:t>
            </a:r>
            <a:endParaRPr lang="en-US" sz="66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4481E03-EBF9-91DC-0FB5-27323745A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195" y="2097287"/>
            <a:ext cx="272156" cy="3103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051B33-BA73-4DB5-946C-92B12BD54AB7}"/>
              </a:ext>
            </a:extLst>
          </p:cNvPr>
          <p:cNvSpPr txBox="1"/>
          <p:nvPr/>
        </p:nvSpPr>
        <p:spPr>
          <a:xfrm>
            <a:off x="810351" y="2052216"/>
            <a:ext cx="7774885" cy="4347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Effective Communication Strategies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কার্যকর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যোগাযোগ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কৌশল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নির্ধারন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endParaRPr lang="en-US" sz="18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238431-6DBC-4C61-5B40-38E3B161D23C}"/>
              </a:ext>
            </a:extLst>
          </p:cNvPr>
          <p:cNvSpPr txBox="1"/>
          <p:nvPr/>
        </p:nvSpPr>
        <p:spPr>
          <a:xfrm>
            <a:off x="1683413" y="2478561"/>
            <a:ext cx="3970959" cy="1453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ক্যান্ডিডেটদের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ইন্টারভিউ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নেয়া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endParaRPr lang="en-US" sz="18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ইমেইল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অনলাইনে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যোগাযোগ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মিটিং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ভিডিও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কনফারেন্সিং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ই-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বেইজড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লার্নিং</a:t>
            </a:r>
            <a:endParaRPr lang="en-US" sz="18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  <a:p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যখন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ফোকাস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গ্রুপ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ডিসকাশন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996CDD8-AF82-8CD2-BAEC-0A7DA7832B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195" y="3989777"/>
            <a:ext cx="272156" cy="31035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8F52B2C-2D58-2558-A3C3-2FFEBCB198B4}"/>
              </a:ext>
            </a:extLst>
          </p:cNvPr>
          <p:cNvSpPr txBox="1"/>
          <p:nvPr/>
        </p:nvSpPr>
        <p:spPr>
          <a:xfrm>
            <a:off x="810351" y="3944706"/>
            <a:ext cx="6646371" cy="4347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Resources of Assessment Venue: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ভেন্যুর</a:t>
            </a:r>
            <a:r>
              <a:rPr lang="en-US" sz="2000" b="1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রিসোর্সসমুহ</a:t>
            </a:r>
            <a:endParaRPr lang="en-US" sz="18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ACA2C7E-5C95-A5D4-3FB0-CBE493E855FF}"/>
              </a:ext>
            </a:extLst>
          </p:cNvPr>
          <p:cNvSpPr txBox="1"/>
          <p:nvPr/>
        </p:nvSpPr>
        <p:spPr>
          <a:xfrm>
            <a:off x="810351" y="4300130"/>
            <a:ext cx="10905550" cy="719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পরিচালনার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জন্য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ভেন্যুতে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রিসোর্স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থাকতে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অনেকটাই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নির্ভর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প্রেক্ষাপট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উদ্যেশের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উপরে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তারপরও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কিছু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</a:p>
          <a:p>
            <a:pPr marR="0" lv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সাধারন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রিসোর্সের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তালিকা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নিচে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দেয়া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হলো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46B278-DE72-BADA-FF2C-ABE7CA803FFE}"/>
              </a:ext>
            </a:extLst>
          </p:cNvPr>
          <p:cNvSpPr txBox="1"/>
          <p:nvPr/>
        </p:nvSpPr>
        <p:spPr>
          <a:xfrm>
            <a:off x="1683413" y="5066889"/>
            <a:ext cx="7340471" cy="1356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অ্যাসেসন্টের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সকল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তথ্য</a:t>
            </a:r>
            <a:endParaRPr lang="en-US" sz="18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কম্পিটেন্সি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স্ট্যান্ডার্ড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,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টুলসসহ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ক্যান্ডিডেটদের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জন্য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দরকারী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সকল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ডকুমেন্ট</a:t>
            </a:r>
            <a:endParaRPr lang="en-US" sz="18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স্থাপনা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যন্ত্রপাতি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সুবিধা</a:t>
            </a:r>
            <a:endParaRPr lang="en-US" sz="18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অকুপেশনাল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সেফটি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হেলথ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বিষয়ক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সকল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সরঞ্জামাদি</a:t>
            </a:r>
            <a:endParaRPr lang="en-US" sz="18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953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94C4C-9CF0-C5AC-0394-24E1414ED96D}"/>
              </a:ext>
            </a:extLst>
          </p:cNvPr>
          <p:cNvSpPr/>
          <p:nvPr/>
        </p:nvSpPr>
        <p:spPr>
          <a:xfrm>
            <a:off x="0" y="746449"/>
            <a:ext cx="12192000" cy="11849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9D8D3-06CA-6CF5-D32D-D8563A3F5D86}"/>
              </a:ext>
            </a:extLst>
          </p:cNvPr>
          <p:cNvSpPr txBox="1"/>
          <p:nvPr/>
        </p:nvSpPr>
        <p:spPr>
          <a:xfrm>
            <a:off x="2294362" y="1077333"/>
            <a:ext cx="7603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70C0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Identify Requirements of Assessment </a:t>
            </a:r>
            <a:endParaRPr lang="en-US" sz="66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238431-6DBC-4C61-5B40-38E3B161D23C}"/>
              </a:ext>
            </a:extLst>
          </p:cNvPr>
          <p:cNvSpPr txBox="1"/>
          <p:nvPr/>
        </p:nvSpPr>
        <p:spPr>
          <a:xfrm>
            <a:off x="1261945" y="2094001"/>
            <a:ext cx="5514651" cy="10375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ভেন্যু</a:t>
            </a:r>
            <a:endParaRPr lang="en-US" sz="18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রেজোনেবল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অ্যাডজাস্টমেন্টের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জন্য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দরকারী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অ্যাডাপ্টিভ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টেকনোলজিসমুহ</a:t>
            </a:r>
            <a:endParaRPr lang="en-US" sz="1800" dirty="0">
              <a:solidFill>
                <a:schemeClr val="bg1"/>
              </a:solidFill>
              <a:effectLst/>
              <a:latin typeface="SutonnyOMJ" panose="01010600010101010101" pitchFamily="2" charset="0"/>
              <a:ea typeface="Calibri" panose="020F0502020204030204" pitchFamily="34" charset="0"/>
              <a:cs typeface="SutonnyOMJ" panose="01010600010101010101" pitchFamily="2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Kalpurush" panose="02000600000000000000" pitchFamily="2" charset="0"/>
              <a:buChar char="-"/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অতিরিক্ত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বিশেষজ্ঞ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ব্যক্তিবর্গ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(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চাহিদা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অনুযায়ী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)  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4DCFC07-DBCD-73C8-6255-D268BE0D28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195" y="3468483"/>
            <a:ext cx="272156" cy="31035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8825FC0-F8CC-22E0-C40A-145672BBBB52}"/>
              </a:ext>
            </a:extLst>
          </p:cNvPr>
          <p:cNvSpPr txBox="1"/>
          <p:nvPr/>
        </p:nvSpPr>
        <p:spPr>
          <a:xfrm>
            <a:off x="783100" y="3423412"/>
            <a:ext cx="6700873" cy="395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b="1" dirty="0">
                <a:solidFill>
                  <a:schemeClr val="bg1"/>
                </a:solidFill>
                <a:effectLst/>
                <a:latin typeface="Poppins" panose="00000500000000000000" pitchFamily="2" charset="0"/>
                <a:ea typeface="Calibri" panose="020F0502020204030204" pitchFamily="34" charset="0"/>
                <a:cs typeface="Poppins" panose="00000500000000000000" pitchFamily="2" charset="0"/>
              </a:rPr>
              <a:t>Interpretation of Assessment Plan with relevant people</a:t>
            </a:r>
            <a:endParaRPr lang="en-US" sz="1800" dirty="0">
              <a:solidFill>
                <a:schemeClr val="bg1"/>
              </a:solidFill>
              <a:effectLst/>
              <a:latin typeface="Poppins" panose="00000500000000000000" pitchFamily="2" charset="0"/>
              <a:ea typeface="Calibri" panose="020F0502020204030204" pitchFamily="34" charset="0"/>
              <a:cs typeface="Poppins" panose="000005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0D552A-4F82-687D-8E24-4FE5B12F93DD}"/>
              </a:ext>
            </a:extLst>
          </p:cNvPr>
          <p:cNvSpPr txBox="1"/>
          <p:nvPr/>
        </p:nvSpPr>
        <p:spPr>
          <a:xfrm>
            <a:off x="810351" y="3778836"/>
            <a:ext cx="10208244" cy="8472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এর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চাহিদাগুলি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নিরুপন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প্ল্যান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সংশ্লিষ্ঠ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সকল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ব্যক্তিবর্গের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সাথে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শেয়ার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ও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ব্যাখ্যা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করে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দেয়া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অতীব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জরুরী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অন্যথায়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অ্যাসেসমেন্টের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সুষ্ঠু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পরিচালনা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বিঘ্নিত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হবে</a:t>
            </a:r>
            <a:r>
              <a:rPr lang="en-US" sz="1800" dirty="0">
                <a:solidFill>
                  <a:schemeClr val="bg1"/>
                </a:solidFill>
                <a:effectLst/>
                <a:latin typeface="SutonnyOMJ" panose="01010600010101010101" pitchFamily="2" charset="0"/>
                <a:ea typeface="Calibri" panose="020F0502020204030204" pitchFamily="34" charset="0"/>
                <a:cs typeface="SutonnyOMJ" panose="01010600010101010101" pitchFamily="2" charset="0"/>
              </a:rPr>
              <a:t>। </a:t>
            </a:r>
          </a:p>
        </p:txBody>
      </p:sp>
    </p:spTree>
    <p:extLst>
      <p:ext uri="{BB962C8B-B14F-4D97-AF65-F5344CB8AC3E}">
        <p14:creationId xmlns:p14="http://schemas.microsoft.com/office/powerpoint/2010/main" val="3474938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263</Words>
  <Application>Microsoft Office PowerPoint</Application>
  <PresentationFormat>Widescreen</PresentationFormat>
  <Paragraphs>31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Kalpurush</vt:lpstr>
      <vt:lpstr>Poppins</vt:lpstr>
      <vt:lpstr>SutonnyOMJ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 Maksudul Haque</dc:creator>
  <cp:lastModifiedBy>Faysal Ahmed Hridoy</cp:lastModifiedBy>
  <cp:revision>2</cp:revision>
  <dcterms:created xsi:type="dcterms:W3CDTF">2022-05-26T10:38:33Z</dcterms:created>
  <dcterms:modified xsi:type="dcterms:W3CDTF">2022-05-30T09:49:38Z</dcterms:modified>
</cp:coreProperties>
</file>