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Steps of Assessment Process </a:t>
            </a:r>
            <a:endParaRPr lang="en-US" sz="9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95" y="2097287"/>
            <a:ext cx="272156" cy="3103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10351" y="2039034"/>
            <a:ext cx="6595075" cy="4347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পরিচালনার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নিচের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ধাপগুলি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ধারাবাহিকভাবে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অনুসরণ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238431-6DBC-4C61-5B40-38E3B161D23C}"/>
              </a:ext>
            </a:extLst>
          </p:cNvPr>
          <p:cNvSpPr txBox="1"/>
          <p:nvPr/>
        </p:nvSpPr>
        <p:spPr>
          <a:xfrm>
            <a:off x="963061" y="2407640"/>
            <a:ext cx="11159031" cy="263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ভেন্যুর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পরিবেশ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নিরাপত্তা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ঝুঁকি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পরিস্থিতি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কর্মক্ষেত্র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পরীক্ষা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সঙ্গে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হওয়া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নিজের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প্রশ্ন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অকুপেশনে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কোয়ালিফিকেশন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লেভেলের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এসেছে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প্রেক্ষাপট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উদ্দেশ্য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    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আলোচনা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Self-Checklist sheet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ব্যবহারের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মাধ্যমে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বিদ্যমান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যাচাই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সাধারনভাবে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সেল্ফ-চেকলিস্টে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উল্লেখিত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    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দক্ষতাগুলি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দেখাতে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সক্ষম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মর্মে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Yes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  <a:sym typeface="Wingdings" panose="05000000000000000000" pitchFamily="2" charset="2"/>
              </a:rPr>
              <a:t>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চেকবক্সে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পরিবর্তে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কেও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যদি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No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  <a:sym typeface="Wingdings" panose="05000000000000000000" pitchFamily="2" charset="2"/>
              </a:rPr>
              <a:t>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চেকবক্সে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অংশগ্রহনের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    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যোগ্যতা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হারায়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এমনটি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সাধারনত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দেখা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যায়না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নির্ধারিত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ফরমেটের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মাধ্যমে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যদি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থাকে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রেজিস্ট্রেশন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প্রক্রিয়া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শুরু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C2E009-E271-AF11-FCC9-EFBC769FAFF0}"/>
              </a:ext>
            </a:extLst>
          </p:cNvPr>
          <p:cNvSpPr txBox="1"/>
          <p:nvPr/>
        </p:nvSpPr>
        <p:spPr>
          <a:xfrm>
            <a:off x="1049918" y="4968489"/>
            <a:ext cx="8695009" cy="16746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কয়টি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ইভেন্ট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এবং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? (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কোথায়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আগে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ভেন্যু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পরিচিতি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লজিস্টিক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পুরোটা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দিন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ভেন্যুতে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থেকে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R="0" lv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   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সাচ্ছন্দের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অংশগ্রহন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আপাীল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সুযোগ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পদ্ধতি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সংক্রান্ত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বিশেষ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আছে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কিনা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খোঁজ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নেয়া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Steps of Assessment Process </a:t>
            </a:r>
            <a:endParaRPr lang="en-US" sz="9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238431-6DBC-4C61-5B40-38E3B161D23C}"/>
              </a:ext>
            </a:extLst>
          </p:cNvPr>
          <p:cNvSpPr txBox="1"/>
          <p:nvPr/>
        </p:nvSpPr>
        <p:spPr>
          <a:xfrm>
            <a:off x="963061" y="1992992"/>
            <a:ext cx="11159031" cy="4223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অ্যাগ্রিমেন্ট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ডকুমেন্টে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স্বাক্ষর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নেয়া</a:t>
            </a:r>
            <a:endParaRPr lang="en-US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লিখিত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পরীক্ষা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শুরু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নির্ধারিত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ফরমেটে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পূর্বেই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প্রস্তুতকৃত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প্রশ্নপত্র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ব্যবহার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প্রশ্নপত্র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সম্পর্কে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প্রাথমিক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বিবরনী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দেয়া</a:t>
            </a:r>
            <a:endParaRPr lang="en-US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প্রয়োজনিয়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নির্দেশনা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endParaRPr lang="en-US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পরীক্ষা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শুরু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দিয়ে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পর্যবেক্ষন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পরীক্ষা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শেষে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পরবর্তী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ইভেন্ট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সম্পর্কে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91440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 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ডেমোনস্ট্রেশন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ধাপ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শুরু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endParaRPr lang="en-US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ইনক্লুসিভ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পরিবেশ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পেশাগত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স্বাস্থ্য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সুরক্ষা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নিশ্চিত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ইন্সট্রাকশন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শীট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জব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শীট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স্পেসিফিকেশ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শীট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ডেমোনস্ট্রেশন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চলাকালীন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অবজার্ভেশন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চেকলিস্ট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ব্যবহার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পারফর্মেন্স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অবজার্ভ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চেকলিস্ট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R="0" lvl="1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   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সঠিকভাবে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1873793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Steps of Assessment Process </a:t>
            </a:r>
            <a:endParaRPr lang="en-US" sz="9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238431-6DBC-4C61-5B40-38E3B161D23C}"/>
              </a:ext>
            </a:extLst>
          </p:cNvPr>
          <p:cNvSpPr txBox="1"/>
          <p:nvPr/>
        </p:nvSpPr>
        <p:spPr>
          <a:xfrm>
            <a:off x="963061" y="1992992"/>
            <a:ext cx="11159031" cy="3873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মৌখিক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পরীক্ষা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ওরাল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টেস্ট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ধাপ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শুরু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endParaRPr lang="en-US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একজন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একজন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মৌখিক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পরীক্ষা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নেয়া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ঘাবড়ে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দিয়ে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সহজভাবে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প্রশ্ন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Oral Questioner Checklist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অনুসরন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স্বচ্ছ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নিশ্চিত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মৌখিক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পরীক্ষা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শেষে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রেজাল্টের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অপেক্ষা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বলা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91440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 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রেজাল্ট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ইভেন্ট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CARS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বিতরণ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শুরু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endParaRPr lang="en-US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ক্যান্ডিডেটদের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আলাদাভাবে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ডাকা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এফেক্টিভ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ফিডব্যাক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স্যান্ডউইচ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মেথড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ব্যবহার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ফলাফল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রেজাল্ট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ঘোষনা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আনুষ্ঠানিকভাবে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Competency Assessment Result Summary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CARS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প্রদান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সংগৃহীত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এভিডেন্স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পূরণ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ডকুমেন্ট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সংরক্ষণ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600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BTEB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কাছে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জমা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1271831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385</Words>
  <Application>Microsoft Office PowerPoint</Application>
  <PresentationFormat>Widescreen</PresentationFormat>
  <Paragraphs>42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Kalpurush</vt:lpstr>
      <vt:lpstr>Poppins</vt:lpstr>
      <vt:lpstr>SutonnyOMJ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3</cp:revision>
  <dcterms:created xsi:type="dcterms:W3CDTF">2022-05-26T10:38:33Z</dcterms:created>
  <dcterms:modified xsi:type="dcterms:W3CDTF">2022-05-30T11:00:10Z</dcterms:modified>
</cp:coreProperties>
</file>