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1046556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 </a:t>
            </a:r>
            <a:endParaRPr lang="en-US" sz="7200" b="1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0603" y="3413859"/>
            <a:ext cx="272520" cy="3107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79904" y="2231544"/>
            <a:ext cx="11331948" cy="10375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তিনটি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ডোমেইন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অ্যাটিটিউড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থেকে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প্রাসঙ্গিক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উপযুক্ত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তথ্য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সংগ্রহ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	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সংগ্রহের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ক্ষেত্রে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ছয়টি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নিয়ম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মেনে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চলতে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যাদেরকে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-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গুলি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হলো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4241A8-B798-023C-174D-71EF2FBE0513}"/>
              </a:ext>
            </a:extLst>
          </p:cNvPr>
          <p:cNvSpPr txBox="1"/>
          <p:nvPr/>
        </p:nvSpPr>
        <p:spPr>
          <a:xfrm>
            <a:off x="973123" y="3413859"/>
            <a:ext cx="4219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Valid: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অবশ্যই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ভ্যালিড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বৈধ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57141A-F8DE-30EB-4BB8-B6EFC798D606}"/>
              </a:ext>
            </a:extLst>
          </p:cNvPr>
          <p:cNvSpPr txBox="1"/>
          <p:nvPr/>
        </p:nvSpPr>
        <p:spPr>
          <a:xfrm>
            <a:off x="1620105" y="3783191"/>
            <a:ext cx="7689926" cy="1356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ভ্যালিড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-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সংশ্লিষ্ঠ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ইউনিট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এলিমেন্ট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পারফর্মেন্স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ক্রাইটেরিয়াগুলিকে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নির্দেশ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মধ্যে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সংশ্লিষ্ঠ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বর্ণিত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কনটেক্সট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প্রতিফলিত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এভিডেন্সগুলি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বাস্তব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সিমুলেটেড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কর্মক্ষেত্রের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প্রদর্শন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665297-F6F4-059F-79BE-1EC9175B27DD}"/>
              </a:ext>
            </a:extLst>
          </p:cNvPr>
          <p:cNvSpPr txBox="1"/>
          <p:nvPr/>
        </p:nvSpPr>
        <p:spPr>
          <a:xfrm>
            <a:off x="973123" y="5139331"/>
            <a:ext cx="6184706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উপরিউক্ত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ক্রাইটেরিয়া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এমন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ভ্যালিড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1046556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 </a:t>
            </a:r>
            <a:endParaRPr lang="en-US" sz="7200" b="1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0603" y="2130344"/>
            <a:ext cx="272520" cy="3107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4241A8-B798-023C-174D-71EF2FBE0513}"/>
              </a:ext>
            </a:extLst>
          </p:cNvPr>
          <p:cNvSpPr txBox="1"/>
          <p:nvPr/>
        </p:nvSpPr>
        <p:spPr>
          <a:xfrm>
            <a:off x="973123" y="2130344"/>
            <a:ext cx="433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Current: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অবশ্যই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বর্তমান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57141A-F8DE-30EB-4BB8-B6EFC798D606}"/>
              </a:ext>
            </a:extLst>
          </p:cNvPr>
          <p:cNvSpPr txBox="1"/>
          <p:nvPr/>
        </p:nvSpPr>
        <p:spPr>
          <a:xfrm>
            <a:off x="1620105" y="2499676"/>
            <a:ext cx="5729454" cy="10375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কারেন্ট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বর্তমান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নির্দেশ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বর্তমান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স্ট্যান্ড্যার্ড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সামঞ্জস্যপূর্ণ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665297-F6F4-059F-79BE-1EC9175B27DD}"/>
              </a:ext>
            </a:extLst>
          </p:cNvPr>
          <p:cNvSpPr txBox="1"/>
          <p:nvPr/>
        </p:nvSpPr>
        <p:spPr>
          <a:xfrm>
            <a:off x="973123" y="3563224"/>
            <a:ext cx="5008102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কারেন্ট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হওয়া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নির্ভর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দুই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শর্ত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হওয়ার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90BFDDC-045B-2AB2-95DD-20A26B46E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0603" y="4178317"/>
            <a:ext cx="272520" cy="3107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0D9BA3F-913D-B140-C527-E5EF35302B93}"/>
              </a:ext>
            </a:extLst>
          </p:cNvPr>
          <p:cNvSpPr txBox="1"/>
          <p:nvPr/>
        </p:nvSpPr>
        <p:spPr>
          <a:xfrm>
            <a:off x="973123" y="4178317"/>
            <a:ext cx="6524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Sufficient: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অবশ্যই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প্রমাণের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যথেষ্ট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B48B4D-97B1-D35F-8858-B04D76370BC2}"/>
              </a:ext>
            </a:extLst>
          </p:cNvPr>
          <p:cNvSpPr txBox="1"/>
          <p:nvPr/>
        </p:nvSpPr>
        <p:spPr>
          <a:xfrm>
            <a:off x="1620105" y="4547649"/>
            <a:ext cx="8885766" cy="1356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সাফিসিয়েন্ট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যথেষ্ট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নির্দিষ্ট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মধ্যে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সম্পাদিত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কাজকে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নির্দেশ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এমন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দক্ষতা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নির্দেশ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পুনরায়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দেখানো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কাজটি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ভাষা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অক্ষরজ্ঞান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গাণিতিক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দক্ষতার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প্রয়োজন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সামঞ্জস্যপূর্ণ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D1EF8E-1004-CE36-26D2-60827357E6EE}"/>
              </a:ext>
            </a:extLst>
          </p:cNvPr>
          <p:cNvSpPr txBox="1"/>
          <p:nvPr/>
        </p:nvSpPr>
        <p:spPr>
          <a:xfrm>
            <a:off x="973123" y="5837700"/>
            <a:ext cx="5646097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সাফিসিয়েন্ট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মধ্যে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বৈশিষ্ট্য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থাকতে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2506291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1046556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 </a:t>
            </a:r>
            <a:endParaRPr lang="en-US" sz="7200" b="1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0603" y="2130344"/>
            <a:ext cx="272520" cy="3107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4241A8-B798-023C-174D-71EF2FBE0513}"/>
              </a:ext>
            </a:extLst>
          </p:cNvPr>
          <p:cNvSpPr txBox="1"/>
          <p:nvPr/>
        </p:nvSpPr>
        <p:spPr>
          <a:xfrm>
            <a:off x="973123" y="2130344"/>
            <a:ext cx="5117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Authentic: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অবশ্যই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প্রকৃত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নির্ভরযোগ্য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57141A-F8DE-30EB-4BB8-B6EFC798D606}"/>
              </a:ext>
            </a:extLst>
          </p:cNvPr>
          <p:cNvSpPr txBox="1"/>
          <p:nvPr/>
        </p:nvSpPr>
        <p:spPr>
          <a:xfrm>
            <a:off x="1620105" y="2499676"/>
            <a:ext cx="5492209" cy="10375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অথেনটিক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যদি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নিজের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সম্পাদন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কাজ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থেকে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আসল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মুল্যায়ন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665297-F6F4-059F-79BE-1EC9175B27DD}"/>
              </a:ext>
            </a:extLst>
          </p:cNvPr>
          <p:cNvSpPr txBox="1"/>
          <p:nvPr/>
        </p:nvSpPr>
        <p:spPr>
          <a:xfrm>
            <a:off x="973123" y="3504501"/>
            <a:ext cx="4828566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দুটি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ক্রাইটেরিয়া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Authentic।</a:t>
            </a:r>
            <a:endParaRPr lang="en-US" sz="1800" dirty="0">
              <a:solidFill>
                <a:schemeClr val="bg1"/>
              </a:solidFill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90BFDDC-045B-2AB2-95DD-20A26B46E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0603" y="4253818"/>
            <a:ext cx="272520" cy="3107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0D9BA3F-913D-B140-C527-E5EF35302B93}"/>
              </a:ext>
            </a:extLst>
          </p:cNvPr>
          <p:cNvSpPr txBox="1"/>
          <p:nvPr/>
        </p:nvSpPr>
        <p:spPr>
          <a:xfrm>
            <a:off x="973123" y="4253818"/>
            <a:ext cx="6931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Consistent: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Consistent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অর্থা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ৎ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সামঞ্জস্যপূর্ণ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B48B4D-97B1-D35F-8858-B04D76370BC2}"/>
              </a:ext>
            </a:extLst>
          </p:cNvPr>
          <p:cNvSpPr txBox="1"/>
          <p:nvPr/>
        </p:nvSpPr>
        <p:spPr>
          <a:xfrm>
            <a:off x="1620105" y="4623150"/>
            <a:ext cx="8561959" cy="10375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কনসিস্টেন্ট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প্রমাণ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ধরাবাহিকভাবে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ওয়ার্কপ্লেস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কন্ডিশনে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চাহিদা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ভিতরে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সাক্ষ্য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প্রমাণের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একাধিক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উপাদান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বিদ্যমান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থাকে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D1EF8E-1004-CE36-26D2-60827357E6EE}"/>
              </a:ext>
            </a:extLst>
          </p:cNvPr>
          <p:cNvSpPr txBox="1"/>
          <p:nvPr/>
        </p:nvSpPr>
        <p:spPr>
          <a:xfrm>
            <a:off x="973123" y="5611197"/>
            <a:ext cx="4870244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দুটি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ক্রাইটেরিয়া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Consistent ।</a:t>
            </a:r>
            <a:endParaRPr lang="en-US" sz="1800" dirty="0">
              <a:solidFill>
                <a:schemeClr val="bg1"/>
              </a:solidFill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140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664849" y="1046556"/>
            <a:ext cx="686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 </a:t>
            </a:r>
            <a:endParaRPr lang="en-US" sz="7200" b="1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0603" y="2130344"/>
            <a:ext cx="272520" cy="3107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4241A8-B798-023C-174D-71EF2FBE0513}"/>
              </a:ext>
            </a:extLst>
          </p:cNvPr>
          <p:cNvSpPr txBox="1"/>
          <p:nvPr/>
        </p:nvSpPr>
        <p:spPr>
          <a:xfrm>
            <a:off x="973123" y="2130344"/>
            <a:ext cx="5056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Recent: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Recent</a:t>
            </a:r>
            <a:r>
              <a:rPr lang="en-US" sz="18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সাম্প্রতিক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57141A-F8DE-30EB-4BB8-B6EFC798D606}"/>
              </a:ext>
            </a:extLst>
          </p:cNvPr>
          <p:cNvSpPr txBox="1"/>
          <p:nvPr/>
        </p:nvSpPr>
        <p:spPr>
          <a:xfrm>
            <a:off x="1620105" y="2499676"/>
            <a:ext cx="6647974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Recent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এভিডেন্সটির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বয়স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৫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বছরের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চেয়ে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	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665297-F6F4-059F-79BE-1EC9175B27DD}"/>
              </a:ext>
            </a:extLst>
          </p:cNvPr>
          <p:cNvSpPr txBox="1"/>
          <p:nvPr/>
        </p:nvSpPr>
        <p:spPr>
          <a:xfrm>
            <a:off x="973123" y="3548766"/>
            <a:ext cx="10038325" cy="4347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চলাকালীন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একজন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অ্যাসেসরকে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উপরোক্ত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ছয়টি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নীতি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মেনে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সাবধানতার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অ্যাভিডেন্স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সংগ্রহ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</p:txBody>
      </p:sp>
    </p:spTree>
    <p:extLst>
      <p:ext uri="{BB962C8B-B14F-4D97-AF65-F5344CB8AC3E}">
        <p14:creationId xmlns:p14="http://schemas.microsoft.com/office/powerpoint/2010/main" val="2150713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368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Kalpurush</vt:lpstr>
      <vt:lpstr>Poppins</vt:lpstr>
      <vt:lpstr>SutonnyOMJ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Faysal Ahmed Hridoy</cp:lastModifiedBy>
  <cp:revision>3</cp:revision>
  <dcterms:created xsi:type="dcterms:W3CDTF">2022-05-26T10:38:33Z</dcterms:created>
  <dcterms:modified xsi:type="dcterms:W3CDTF">2022-05-29T12:07:10Z</dcterms:modified>
</cp:coreProperties>
</file>