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91" r:id="rId3"/>
    <p:sldId id="292" r:id="rId4"/>
    <p:sldId id="29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Kg©‡¶‡Î </a:t>
            </a:r>
            <a:r>
              <a:rPr lang="pt-BR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Assessment</a:t>
            </a:r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Gi †¶‡Î †Kvb welq¸‡jv we‡ePbv Ki‡Z n‡e|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53081" y="2077653"/>
            <a:ext cx="11401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`¶Zv g~j¨vqb mvaviYZ †Kvb cÖwk¶Y Bbw÷wUDU ev Kg©‡¶‡Î n‡Z cv‡i| GKwU g~j¨vq‡b memgq hZUv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¤¢e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ev¯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we`¨gvb cwiw¯’wZi cÖwZdjb _vKv DwPZ| 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456463" y="4422003"/>
            <a:ext cx="93845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D‡Ïk¨mg~n - †hgb Av‡M D‡j­L Kiv n‡q‡Q, GwU n‡Z cv‡i wk¶v I cÖwk¶‡Yi cÖ‡qvRbxqZv wbY©q,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`¨gvb `¶Zvi ¯^xK…wZ, ev wb‡qvM ev c‡`vbœwZ BZ¨vw`|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9707" y="4555118"/>
            <a:ext cx="277607" cy="28780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453080" y="3130814"/>
            <a:ext cx="10931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†Kv‡bv `¶Zv g~j¨vqb cwiPvjbv we‡kl K‡i hLb Kg©‡¶‡Î `¶Zv g~j¨vqb cwiPvjbv cwiKíbvi mgq wb‡Pi </a:t>
            </a:r>
            <a:r>
              <a:rPr lang="pl-PL" sz="32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welq</a:t>
            </a:r>
            <a:r>
              <a:rPr lang="pl-PL" sz="32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¸‡jv gv_vq ivLv DwPZt </a:t>
            </a:r>
            <a:endParaRPr lang="pl-PL" sz="3200" b="1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2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Kg©‡¶‡Î </a:t>
            </a:r>
            <a:r>
              <a:rPr lang="pt-BR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Assessment</a:t>
            </a:r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Gi †¶‡Î †Kvb welq¸‡jv we‡ePbv Ki‡Z n‡e|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9285" y="2107171"/>
            <a:ext cx="10084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cwi‡ek - †Mvjgvj, `k©K, AvenvIqv cwiw¯’wZ, ivZ/w`b, mvsMVwbK ms¯‹…wZ|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62529" y="2240286"/>
            <a:ext cx="277607" cy="2878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9285" y="2867680"/>
            <a:ext cx="100847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Af¨š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ixY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KviY - wkí m¤c‡K©i mgm¨v, gvb¸wji cÖvc¨Zv, cvwikªwg‡Ki cÖfve, m¤c‡`i cÖvc¨Zv,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cv`b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 cwieZ©‡bi we‡ePbv, Kg©‡¶‡Îi m¤c‡K©i RwUj cÖK…wZ, mv¶iZv Ges msL¨vMZ `¶Zv| 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62529" y="3000795"/>
            <a:ext cx="277607" cy="2878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9284" y="4613074"/>
            <a:ext cx="102989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evwn¨K KviY –mswk­ó bxwZgvjv I AvBb, cÖ‡ekvwaKvi I mvg¨, †ckvMZ wbivcËv Ges ¯^v¯’¨|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62529" y="4746189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7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Kg©‡¶‡Î </a:t>
            </a:r>
            <a:r>
              <a:rPr lang="pt-BR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Assessment</a:t>
            </a:r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Gi †¶‡Î †Kvb welq¸‡jv we‡ePbv Ki‡Z n‡e|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9284" y="2107171"/>
            <a:ext cx="105460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c×wZmg~n-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ch©‡e¶Y, wjwLZ cix¶v, e¨envwiK cix¶v, B›UviwfD, cÖKí ev evwoi KvR, Kv‡Ri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bgybv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BZ¨vw`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Aš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f©z³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_vK‡Z cv‡i| †e‡Q †bIqv c×wZ¸wj Avcbvi Kg©‡¶‡Îi ¯^vfvweK Kvh©µ‡gi mv‡_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gvbvbmB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cÖvmw½K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nIqv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DwPZ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62529" y="2240286"/>
            <a:ext cx="277607" cy="2878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9284" y="3852565"/>
            <a:ext cx="102989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evwn¨K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KviY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mswk­ó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bxwZgvjv I AvBb, cÖ‡ekvwaKvi I mvg¨, †ckvMZ wbivcËv Ges ¯^v¯’¨|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62529" y="3985680"/>
            <a:ext cx="277607" cy="28780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9284" y="5105517"/>
            <a:ext cx="102989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Abyf‚wZ - D‡ØM, Pvc,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Av-m‡PZbZv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fq, eÜyZ¡, Ab¨‡`i †`‡L Pvc †bqv, kvixwiK Ges gvbwmK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SzuwKi AvksKv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62529" y="5238632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Kg©‡¶‡Î </a:t>
            </a:r>
            <a:r>
              <a:rPr lang="pt-BR" sz="3200" b="1" dirty="0">
                <a:solidFill>
                  <a:srgbClr val="34399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Assessment</a:t>
            </a:r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 Gi †¶‡Î †Kvb welq¸‡jv we‡ePbv Ki‡Z n‡e|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9284" y="2617917"/>
            <a:ext cx="105460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g~j¨vq‡bi bxwZgvjv - Av‡M Av‡jvPbv Kiv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n‡q‡Q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62529" y="2751032"/>
            <a:ext cx="277607" cy="28780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9284" y="3334381"/>
            <a:ext cx="104801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djvdj - djvd‡ji wbivcËv Ges †iKwW©s, Avwcj, cybtcÖwk¶Y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cybg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©‚j¨vqb my‡hvM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msµvš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bxwZgvjv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62529" y="3467496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3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1576</TotalTime>
  <Words>364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92</cp:revision>
  <dcterms:created xsi:type="dcterms:W3CDTF">2022-05-26T10:38:33Z</dcterms:created>
  <dcterms:modified xsi:type="dcterms:W3CDTF">2022-05-31T03:54:48Z</dcterms:modified>
</cp:coreProperties>
</file>