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5" r:id="rId3"/>
    <p:sldId id="283" r:id="rId4"/>
    <p:sldId id="286" r:id="rId5"/>
    <p:sldId id="287" r:id="rId6"/>
    <p:sldId id="288" r:id="rId7"/>
    <p:sldId id="289" r:id="rId8"/>
    <p:sldId id="29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cÖm½ Abyhvqx g~j¨vq‡bi aib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1" y="2077653"/>
            <a:ext cx="11401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Avgiv †hLv‡b g~j¨vqb Ki‡Z hvw”Q †mLvbKvi g~j¨vq‡bi cÖm½ Ges D‡Ïk¨ m¤c‡K©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wPš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v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Ki‡j g~j¨vq‡bi A‡bK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ai‡Yi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m¤c‡K© aviYv †c‡Z cvwi| 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617999" y="3915645"/>
            <a:ext cx="6649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cÖvwZôvwbK 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hgb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 ms¯’v ev K‡jR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1242" y="4048760"/>
            <a:ext cx="277607" cy="287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617999" y="4422003"/>
            <a:ext cx="6649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Kv‡Ri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RvqMvq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-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Kg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©‡¶‡Î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1242" y="4555118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617999" y="4946743"/>
            <a:ext cx="6649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Kg©¯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’j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†hLv‡b GKwU Kg©‡¶‡Î cÖwk¶Y n‡”Q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1242" y="5079858"/>
            <a:ext cx="277607" cy="2878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099014" y="3240823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mvaviYZ, Avgiv wZbwU cÖm‡½i K_v </a:t>
            </a:r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wPš</a:t>
            </a:r>
            <a:r>
              <a:rPr lang="en-US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 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 cvwi:</a:t>
            </a:r>
            <a:endParaRPr lang="pl-PL" sz="3200" b="1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cÖm½ Abyhvqx g~j¨vq‡bi aib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29729" y="2408120"/>
            <a:ext cx="106515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Gme cÖm‡½i Dci wbf©i K‡i, Avgiv wewfbœ g~j¨vqb c×wZ Ges miÄvg e¨envi Ki‡Z cvwi| Avgiv †h Dcv‡q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Kv‡iv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Kg©¶gZvi cÖgvY msMÖn Kwi Zv‡K g~j¨vqb c×wZ ejv nq| †hLv‡b, GKwU g~j¨vqb 'miÄvg' nj `¶Zvi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(ev GKvwaK) BDwb‡U g~j¨vqb Kivi Rb¨ cÖ‡qvRbxq WKz‡g‡›Uk‡bi GKwU m¤c~Y© †mU| cÖwZwU g~j¨vqb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miÄvg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Aek¨B 2-3 wU hš¿ Aš—f©z³ Ki‡e hv cÖwZwU g~j¨vq‡bi wewfbœ c×wZ mg_©b Ki‡e|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54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 ch©v‡q cÖvwZôvwbK g~j¨vqb c×wZ Ges Zv‡Z e¨eüZ miÄvg ev Uzjm m¤c‡K© Rvb‡ev: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1" y="2077653"/>
            <a:ext cx="11401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GLv‡b cÖwZôvb ej‡Z Avgiv mKj ai‡bi </a:t>
            </a:r>
            <a:r>
              <a:rPr lang="pl-PL" sz="32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†K eywS| </a:t>
            </a:r>
            <a:r>
              <a:rPr lang="pl-PL" sz="32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e¨eüZ g~j¨vq‡bi K‡qKwU c×wZ Ges Uzj‡mi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GKwU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QK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wb‡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P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†`Iqv n‡jv-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922068"/>
              </p:ext>
            </p:extLst>
          </p:nvPr>
        </p:nvGraphicFramePr>
        <p:xfrm>
          <a:off x="1513016" y="3301085"/>
          <a:ext cx="8998464" cy="2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488">
                  <a:extLst>
                    <a:ext uri="{9D8B030D-6E8A-4147-A177-3AD203B41FA5}">
                      <a16:colId xmlns:a16="http://schemas.microsoft.com/office/drawing/2014/main" val="1988499455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195753363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381242505"/>
                    </a:ext>
                  </a:extLst>
                </a:gridCol>
              </a:tblGrid>
              <a:tr h="319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c×wZ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D‡Ïk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¨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miÄvg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519595"/>
                  </a:ext>
                </a:extLst>
              </a:tr>
              <a:tr h="106381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‡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ivj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†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cø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­/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f‚wgKv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cvjb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wmgy‡j‡UW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cwiw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¯’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wZ‡Z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Kg©¶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gZv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cÖ`k©b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I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©‡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e¶Y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cÖwµqv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Av‡e`b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GKwU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¨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DZcv`b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mnRvZ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PKwj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÷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mnKg©x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‡`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cÖwZ‡e`b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Z…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Zxq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c‡¶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cÖwZ‡e`b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wbR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¯^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698961"/>
                  </a:ext>
                </a:extLst>
              </a:tr>
              <a:tr h="1436120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wjwLZ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Áv‡bi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IqvK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kxU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eû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wbe©vPbx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msw¶ß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DËi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wjwLZ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cÖeÜ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523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2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 ch©v‡q cÖvwZôvwbK g~j¨vqb c×wZ Ges Zv‡Z e¨eüZ miÄvg ev Uzjm m¤c‡K© Rvb‡ev: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928061"/>
              </p:ext>
            </p:extLst>
          </p:nvPr>
        </p:nvGraphicFramePr>
        <p:xfrm>
          <a:off x="1513016" y="2024220"/>
          <a:ext cx="8998464" cy="420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488">
                  <a:extLst>
                    <a:ext uri="{9D8B030D-6E8A-4147-A177-3AD203B41FA5}">
                      <a16:colId xmlns:a16="http://schemas.microsoft.com/office/drawing/2014/main" val="1988499455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195753363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381242505"/>
                    </a:ext>
                  </a:extLst>
                </a:gridCol>
              </a:tblGrid>
              <a:tr h="402037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c×wZ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D‡Ïk¨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miÄvg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519595"/>
                  </a:ext>
                </a:extLst>
              </a:tr>
              <a:tr h="130662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†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gŠwLK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cÖkœ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mnRvZ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wewfbœ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av‡c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mv¶vrKvi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`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jxq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mv¶vrKvi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¯^-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Rwic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†Km ÷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vwW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cÖkœ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698961"/>
                  </a:ext>
                </a:extLst>
              </a:tr>
              <a:tr h="921501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f‚wgKv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cvjb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Kv‡Ri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wbw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`©ó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f‚wgKvi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Dci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_©xi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AšÍwb©wnZ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Ges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Kiv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m¤c~Y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cÖkœgvjv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Ges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©‡e¶‡Yi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iKW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523316"/>
                  </a:ext>
                </a:extLst>
              </a:tr>
              <a:tr h="1578557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cÖKí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mnRvZ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mswk­ó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_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vKvi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iKW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Z…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Zxq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c‡¶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cÖwZ‡e`b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cÖkœgvjv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mZ¨Zvi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¯^xKv‡ivw³</a:t>
                      </a:r>
                    </a:p>
                    <a:p>
                      <a:pPr algn="l"/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497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21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PvKwiKvjxb g~j¨vqb c×wZ :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1" y="2077653"/>
            <a:ext cx="11401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 c×wZ‡Z cÖv_©x‡K Zvi Kg©¯’‡j ¯^vfvweK Kv‡R †i‡LB g~j¨vqb Kiv nq| G‡¶‡Z Zv‡K †Kvb </a:t>
            </a:r>
            <a:r>
              <a:rPr lang="pl-PL" sz="2800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†Z Avmvi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cÖ‡qvRb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nq bv|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23567" y="3062585"/>
            <a:ext cx="1191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PvKwiKvjxb 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†cÖ¶vc‡Ui Rb¨ Dchy³ wKQz g~j¨vq‡bi aib Ges Zvi </a:t>
            </a:r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Uzjmbx‡P 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†`Lv‡bv n‡jv-</a:t>
            </a:r>
            <a:endParaRPr lang="pl-PL" sz="3200" b="1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62430"/>
              </p:ext>
            </p:extLst>
          </p:nvPr>
        </p:nvGraphicFramePr>
        <p:xfrm>
          <a:off x="1438876" y="3647359"/>
          <a:ext cx="8998464" cy="2734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488">
                  <a:extLst>
                    <a:ext uri="{9D8B030D-6E8A-4147-A177-3AD203B41FA5}">
                      <a16:colId xmlns:a16="http://schemas.microsoft.com/office/drawing/2014/main" val="1988499455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195753363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381242505"/>
                    </a:ext>
                  </a:extLst>
                </a:gridCol>
              </a:tblGrid>
              <a:tr h="351441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c×wZ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D‡Ïk¨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miÄvg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519595"/>
                  </a:ext>
                </a:extLst>
              </a:tr>
              <a:tr h="664181">
                <a:tc>
                  <a:txBody>
                    <a:bodyPr/>
                    <a:lstStyle/>
                    <a:p>
                      <a:pPr algn="l"/>
                      <a:r>
                        <a:rPr lang="en-US" b="1" smtClean="0">
                          <a:latin typeface="SutonnyMJ" pitchFamily="2" charset="0"/>
                          <a:cs typeface="SutonnyMJ" pitchFamily="2" charset="0"/>
                        </a:rPr>
                        <a:t>mycvifvBRvi/ ZZ¡veavbKvixi wi‡cvU©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- †gŠwLK wi‡cvU©</a:t>
                      </a:r>
                    </a:p>
                    <a:p>
                      <a:pPr algn="l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- Kg©¶gZv 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698961"/>
                  </a:ext>
                </a:extLst>
              </a:tr>
              <a:tr h="1704868">
                <a:tc>
                  <a:txBody>
                    <a:bodyPr/>
                    <a:lstStyle/>
                    <a:p>
                      <a:pPr algn="l"/>
                      <a:r>
                        <a:rPr lang="en-US" b="1" smtClean="0">
                          <a:latin typeface="SutonnyMJ" pitchFamily="2" charset="0"/>
                          <a:cs typeface="SutonnyMJ" pitchFamily="2" charset="0"/>
                        </a:rPr>
                        <a:t>PvKwiKvjxb g~j¨vqb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mgvß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¨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PKwj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÷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civgk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©`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vZv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wi‡cvU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¯^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wUg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wjWvi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wi‡cvU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523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19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 ch©v‡q cÖvwZôvwbK g~j¨vqb c×wZ Ges Zv‡Z e¨eüZ miÄvg ev Uzjm m¤c‡K© Rvb‡ev: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411129"/>
              </p:ext>
            </p:extLst>
          </p:nvPr>
        </p:nvGraphicFramePr>
        <p:xfrm>
          <a:off x="1513016" y="2024223"/>
          <a:ext cx="8998464" cy="4261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488">
                  <a:extLst>
                    <a:ext uri="{9D8B030D-6E8A-4147-A177-3AD203B41FA5}">
                      <a16:colId xmlns:a16="http://schemas.microsoft.com/office/drawing/2014/main" val="1988499455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195753363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381242505"/>
                    </a:ext>
                  </a:extLst>
                </a:gridCol>
              </a:tblGrid>
              <a:tr h="344096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c×wZ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D‡Ïk¨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miÄvg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519595"/>
                  </a:ext>
                </a:extLst>
              </a:tr>
              <a:tr h="860241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mvgwMÖK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Kg©¶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gZv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©‡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e¶Y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cÖwµqv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©‡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e¶Y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PKwj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÷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wUg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wjWvi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wi‡cvU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cÖ`k©b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698961"/>
                  </a:ext>
                </a:extLst>
              </a:tr>
              <a:tr h="860241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wbw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`©ó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mg‡qi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g‡a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¨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Kv‡Ri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m‡šÍvlRbK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Kg©¶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gZv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©‡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e¶Y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Ges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†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iKW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©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Kiv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hvM¨Zvi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mg¯Í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Dcv`vb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Kiv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jM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wUg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wjWvi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wi‡cvU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Kg©¶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523316"/>
                  </a:ext>
                </a:extLst>
              </a:tr>
              <a:tr h="615004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cÖkœvejx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cÖkœgvjv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mv¶vrKvi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497142"/>
                  </a:ext>
                </a:extLst>
              </a:tr>
              <a:tr h="1426607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KvR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wfwËK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cÖKí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cÖwµqv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¨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jM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PKwj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02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45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Ges me©‡kl Avgiv Kv‡Ri ¯’vb wba©viY g~j¨vqb c×wZ m¤c‡K© Rvb‡ev :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1" y="2077653"/>
            <a:ext cx="11401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 c×wZ‡K Ggb GKwU Kg©‡¶‡Î cÖwk¶Y Ges g~j¨vqb RwoZ †hLv‡b cÖv_©x mvaviYZ KvR K‡ib bv - GwU Ggb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GKwU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cwiw¯’wZ hv cÖv_©x‡K e¨envwiK AwfÁZv AR©‡bi Rb¨ Kiv nq|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23567" y="3501141"/>
            <a:ext cx="1191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PvKwiKvjxb 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†cÖ¶vc‡Ui Rb¨ Dchy³ wKQz g~j¨vq‡bi aib Ges Zvi </a:t>
            </a:r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Uzjmbx‡P 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†`Lv‡bv n‡jv-</a:t>
            </a:r>
            <a:endParaRPr lang="pl-PL" sz="3200" b="1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809632"/>
              </p:ext>
            </p:extLst>
          </p:nvPr>
        </p:nvGraphicFramePr>
        <p:xfrm>
          <a:off x="1438876" y="4380527"/>
          <a:ext cx="8998464" cy="1550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488">
                  <a:extLst>
                    <a:ext uri="{9D8B030D-6E8A-4147-A177-3AD203B41FA5}">
                      <a16:colId xmlns:a16="http://schemas.microsoft.com/office/drawing/2014/main" val="1988499455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195753363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381242505"/>
                    </a:ext>
                  </a:extLst>
                </a:gridCol>
              </a:tblGrid>
              <a:tr h="369319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c×wZ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D‡Ïk¨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miÄvg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519595"/>
                  </a:ext>
                </a:extLst>
              </a:tr>
              <a:tr h="1181397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mycvifBRv‡ii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wi‡cvU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wjwLZ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cÖwZ‡e`b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gŠwLK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cÖwZ‡e`b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jMeyK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698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62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 ch©v‡q cÖvwZôvwbK g~j¨vqb c×wZ Ges Zv‡Z e¨eüZ miÄvg ev Uzjm m¤c‡K© Rvb‡ev: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477646"/>
              </p:ext>
            </p:extLst>
          </p:nvPr>
        </p:nvGraphicFramePr>
        <p:xfrm>
          <a:off x="1521253" y="2298357"/>
          <a:ext cx="8998464" cy="3775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488">
                  <a:extLst>
                    <a:ext uri="{9D8B030D-6E8A-4147-A177-3AD203B41FA5}">
                      <a16:colId xmlns:a16="http://schemas.microsoft.com/office/drawing/2014/main" val="1988499455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195753363"/>
                    </a:ext>
                  </a:extLst>
                </a:gridCol>
                <a:gridCol w="2999488">
                  <a:extLst>
                    <a:ext uri="{9D8B030D-6E8A-4147-A177-3AD203B41FA5}">
                      <a16:colId xmlns:a16="http://schemas.microsoft.com/office/drawing/2014/main" val="3381242505"/>
                    </a:ext>
                  </a:extLst>
                </a:gridCol>
              </a:tblGrid>
              <a:tr h="288324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c×wZ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D‡Ïk¨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SutonnyMJ" pitchFamily="2" charset="0"/>
                          <a:cs typeface="SutonnyMJ" pitchFamily="2" charset="0"/>
                        </a:rPr>
                        <a:t>miÄvg 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519595"/>
                  </a:ext>
                </a:extLst>
              </a:tr>
              <a:tr h="1672547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wk¶v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_©xi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Øviv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¯^-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Ges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kw³kvjx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Kiv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Ges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kw³kvjx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Kiv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Ges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kw³kvjxKiY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©‡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e¶Y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PKwj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÷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¯^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qs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wi‡cvU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698961"/>
                  </a:ext>
                </a:extLst>
              </a:tr>
              <a:tr h="1672547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cÖwk¶K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/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mÂvjbKvix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Øviv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PvKwiKvjxb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b="1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b="1" dirty="0" smtClean="0">
                          <a:latin typeface="SutonnyMJ" pitchFamily="2" charset="0"/>
                          <a:cs typeface="SutonnyMJ" pitchFamily="2" charset="0"/>
                        </a:rPr>
                        <a:t>	</a:t>
                      </a:r>
                      <a:endParaRPr lang="en-US" b="1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AvÛviwcwbs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Áv‡bi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e¨envwiK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cÖ‡qv‡Mi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KxwUi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cÖ‡qvM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`¶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Zv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hvM¨Zvi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Dcv`vb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g~j¨vqb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ch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©‡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e¶Y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PKwj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÷</a:t>
                      </a: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gŠwLK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cÖkœ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Kiv</a:t>
                      </a:r>
                      <a:endParaRPr lang="en-US" dirty="0" smtClean="0">
                        <a:latin typeface="SutonnyMJ" pitchFamily="2" charset="0"/>
                        <a:cs typeface="SutonnyMJ" pitchFamily="2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- †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jLv</a:t>
                      </a:r>
                      <a:r>
                        <a:rPr lang="en-US" dirty="0" smtClean="0">
                          <a:latin typeface="SutonnyMJ" pitchFamily="2" charset="0"/>
                          <a:cs typeface="SutonnyMJ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SutonnyMJ" pitchFamily="2" charset="0"/>
                          <a:cs typeface="SutonnyMJ" pitchFamily="2" charset="0"/>
                        </a:rPr>
                        <a:t>cÖkœ</a:t>
                      </a:r>
                      <a:endParaRPr lang="en-US" dirty="0">
                        <a:latin typeface="SutonnyMJ" pitchFamily="2" charset="0"/>
                        <a:cs typeface="SutonnyMJ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523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99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1564</TotalTime>
  <Words>844</Words>
  <Application>Microsoft Office PowerPoint</Application>
  <PresentationFormat>Widescreen</PresentationFormat>
  <Paragraphs>124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89</cp:revision>
  <dcterms:created xsi:type="dcterms:W3CDTF">2022-05-26T10:38:33Z</dcterms:created>
  <dcterms:modified xsi:type="dcterms:W3CDTF">2022-05-30T17:52:17Z</dcterms:modified>
</cp:coreProperties>
</file>