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7" r:id="rId3"/>
    <p:sldId id="28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KMwbwUf †Wv‡gBb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94270" y="2046085"/>
            <a:ext cx="112199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Avgiv Kxfv‡e b‡jR AR©b Kwi, cÖ‡mm Kwi Ges e¨envi Kwi †mUv wb‡q wWj K‡i KMwbwUf †Wv‡gBb| GUv‡K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Òw_swKsÓ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†Wv‡gBb ejv nq| GB †Wv‡gBb Gi QqUv †j‡fj Av‡Qt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210715"/>
              </p:ext>
            </p:extLst>
          </p:nvPr>
        </p:nvGraphicFramePr>
        <p:xfrm>
          <a:off x="494270" y="3730393"/>
          <a:ext cx="11219934" cy="1877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9989">
                  <a:extLst>
                    <a:ext uri="{9D8B030D-6E8A-4147-A177-3AD203B41FA5}">
                      <a16:colId xmlns:a16="http://schemas.microsoft.com/office/drawing/2014/main" val="356475037"/>
                    </a:ext>
                  </a:extLst>
                </a:gridCol>
                <a:gridCol w="1869989">
                  <a:extLst>
                    <a:ext uri="{9D8B030D-6E8A-4147-A177-3AD203B41FA5}">
                      <a16:colId xmlns:a16="http://schemas.microsoft.com/office/drawing/2014/main" val="1470585860"/>
                    </a:ext>
                  </a:extLst>
                </a:gridCol>
                <a:gridCol w="1869989">
                  <a:extLst>
                    <a:ext uri="{9D8B030D-6E8A-4147-A177-3AD203B41FA5}">
                      <a16:colId xmlns:a16="http://schemas.microsoft.com/office/drawing/2014/main" val="639230327"/>
                    </a:ext>
                  </a:extLst>
                </a:gridCol>
                <a:gridCol w="1869989">
                  <a:extLst>
                    <a:ext uri="{9D8B030D-6E8A-4147-A177-3AD203B41FA5}">
                      <a16:colId xmlns:a16="http://schemas.microsoft.com/office/drawing/2014/main" val="1157658962"/>
                    </a:ext>
                  </a:extLst>
                </a:gridCol>
                <a:gridCol w="1869989">
                  <a:extLst>
                    <a:ext uri="{9D8B030D-6E8A-4147-A177-3AD203B41FA5}">
                      <a16:colId xmlns:a16="http://schemas.microsoft.com/office/drawing/2014/main" val="3791892854"/>
                    </a:ext>
                  </a:extLst>
                </a:gridCol>
                <a:gridCol w="1869989">
                  <a:extLst>
                    <a:ext uri="{9D8B030D-6E8A-4147-A177-3AD203B41FA5}">
                      <a16:colId xmlns:a16="http://schemas.microsoft.com/office/drawing/2014/main" val="551634992"/>
                    </a:ext>
                  </a:extLst>
                </a:gridCol>
              </a:tblGrid>
              <a:tr h="532486">
                <a:tc gridSpan="6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67403"/>
                  </a:ext>
                </a:extLst>
              </a:tr>
              <a:tr h="614727">
                <a:tc gridSpan="6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494322"/>
                  </a:ext>
                </a:extLst>
              </a:tr>
              <a:tr h="72991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g‡b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ivLv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†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evSv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cÖ‡qvM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Kiv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we‡k­lY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Kiv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g~j¨vqb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Kiv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m„wó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Kiv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15296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25723" y="4282630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00B0F0"/>
                </a:solidFill>
                <a:latin typeface="SutonnyMJ" pitchFamily="2" charset="0"/>
                <a:cs typeface="SutonnyMJ" pitchFamily="2" charset="0"/>
              </a:rPr>
              <a:t>wkL‡bi AMÖMwZ </a:t>
            </a:r>
            <a:endParaRPr lang="en-US" sz="3200" b="1" dirty="0">
              <a:solidFill>
                <a:srgbClr val="00B0F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94270" y="3714124"/>
            <a:ext cx="11219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KMwbwUf †Wv‡gB‡bi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¯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2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G‡dw±f †Wv‡gBb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94270" y="2046085"/>
            <a:ext cx="112199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Avgv‡`i fvefw½, ˆbwZKZv Ges Av‡eM wb‡q wWj K‡i G‡dw±f †Wv‡gBb| GUv‡K Òf¨vjyBsÓ †Wv‡gBb ejv n‡q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v‡K| GB †Wv‡gBb Gi cvuPUv †j‡fj Av‡Qt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612638"/>
              </p:ext>
            </p:extLst>
          </p:nvPr>
        </p:nvGraphicFramePr>
        <p:xfrm>
          <a:off x="494270" y="3237951"/>
          <a:ext cx="11219934" cy="19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9989">
                  <a:extLst>
                    <a:ext uri="{9D8B030D-6E8A-4147-A177-3AD203B41FA5}">
                      <a16:colId xmlns:a16="http://schemas.microsoft.com/office/drawing/2014/main" val="356475037"/>
                    </a:ext>
                  </a:extLst>
                </a:gridCol>
                <a:gridCol w="2265406">
                  <a:extLst>
                    <a:ext uri="{9D8B030D-6E8A-4147-A177-3AD203B41FA5}">
                      <a16:colId xmlns:a16="http://schemas.microsoft.com/office/drawing/2014/main" val="1470585860"/>
                    </a:ext>
                  </a:extLst>
                </a:gridCol>
                <a:gridCol w="2347784">
                  <a:extLst>
                    <a:ext uri="{9D8B030D-6E8A-4147-A177-3AD203B41FA5}">
                      <a16:colId xmlns:a16="http://schemas.microsoft.com/office/drawing/2014/main" val="639230327"/>
                    </a:ext>
                  </a:extLst>
                </a:gridCol>
                <a:gridCol w="2323070">
                  <a:extLst>
                    <a:ext uri="{9D8B030D-6E8A-4147-A177-3AD203B41FA5}">
                      <a16:colId xmlns:a16="http://schemas.microsoft.com/office/drawing/2014/main" val="1157658962"/>
                    </a:ext>
                  </a:extLst>
                </a:gridCol>
                <a:gridCol w="2413685">
                  <a:extLst>
                    <a:ext uri="{9D8B030D-6E8A-4147-A177-3AD203B41FA5}">
                      <a16:colId xmlns:a16="http://schemas.microsoft.com/office/drawing/2014/main" val="3791892854"/>
                    </a:ext>
                  </a:extLst>
                </a:gridCol>
              </a:tblGrid>
              <a:tr h="450125">
                <a:tc gridSpan="5">
                  <a:txBody>
                    <a:bodyPr/>
                    <a:lstStyle/>
                    <a:p>
                      <a:pPr algn="ctr"/>
                      <a:r>
                        <a:rPr lang="en-US" sz="3200" kern="1200" smtClean="0">
                          <a:solidFill>
                            <a:schemeClr val="bg1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G‡dw±f †Wv‡gBb †j‡fj</a:t>
                      </a:r>
                      <a:endParaRPr lang="en-US" sz="3200" kern="1200" dirty="0">
                        <a:solidFill>
                          <a:schemeClr val="bg1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67403"/>
                  </a:ext>
                </a:extLst>
              </a:tr>
              <a:tr h="450125">
                <a:tc gridSpan="5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smtClean="0">
                          <a:solidFill>
                            <a:srgbClr val="00B0F0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wkL‡bi AMÖMwZ </a:t>
                      </a:r>
                      <a:endParaRPr lang="en-US" sz="3200" b="1" kern="1200" dirty="0">
                        <a:solidFill>
                          <a:srgbClr val="00B0F0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494322"/>
                  </a:ext>
                </a:extLst>
              </a:tr>
              <a:tr h="82917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MÖnY Kiv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DËi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†`qv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g~j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¨ †`qv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msMwVZ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Kiv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AvZ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¥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PwiÎvqb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152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312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1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mvB‡KvgUi †Wv‡gBb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94270" y="2046085"/>
            <a:ext cx="112199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Avgv‡`i g¨vbyqvj A_ev kvixwiK `¶Zvi mv‡_ wWj K‡i mvB‡KvgUi †Wv‡gBb| GUv‡K ÒWzwqsÓ †Wv‡gBb ejv n‡q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v‡K| GB †Wv‡gBb Gi cvuPUv †j‡fj Av‡Qt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679615"/>
              </p:ext>
            </p:extLst>
          </p:nvPr>
        </p:nvGraphicFramePr>
        <p:xfrm>
          <a:off x="494270" y="3237951"/>
          <a:ext cx="11219934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9989">
                  <a:extLst>
                    <a:ext uri="{9D8B030D-6E8A-4147-A177-3AD203B41FA5}">
                      <a16:colId xmlns:a16="http://schemas.microsoft.com/office/drawing/2014/main" val="356475037"/>
                    </a:ext>
                  </a:extLst>
                </a:gridCol>
                <a:gridCol w="2265406">
                  <a:extLst>
                    <a:ext uri="{9D8B030D-6E8A-4147-A177-3AD203B41FA5}">
                      <a16:colId xmlns:a16="http://schemas.microsoft.com/office/drawing/2014/main" val="1470585860"/>
                    </a:ext>
                  </a:extLst>
                </a:gridCol>
                <a:gridCol w="2347784">
                  <a:extLst>
                    <a:ext uri="{9D8B030D-6E8A-4147-A177-3AD203B41FA5}">
                      <a16:colId xmlns:a16="http://schemas.microsoft.com/office/drawing/2014/main" val="639230327"/>
                    </a:ext>
                  </a:extLst>
                </a:gridCol>
                <a:gridCol w="2323070">
                  <a:extLst>
                    <a:ext uri="{9D8B030D-6E8A-4147-A177-3AD203B41FA5}">
                      <a16:colId xmlns:a16="http://schemas.microsoft.com/office/drawing/2014/main" val="1157658962"/>
                    </a:ext>
                  </a:extLst>
                </a:gridCol>
                <a:gridCol w="2413685">
                  <a:extLst>
                    <a:ext uri="{9D8B030D-6E8A-4147-A177-3AD203B41FA5}">
                      <a16:colId xmlns:a16="http://schemas.microsoft.com/office/drawing/2014/main" val="3791892854"/>
                    </a:ext>
                  </a:extLst>
                </a:gridCol>
              </a:tblGrid>
              <a:tr h="450125">
                <a:tc gridSpan="5">
                  <a:txBody>
                    <a:bodyPr/>
                    <a:lstStyle/>
                    <a:p>
                      <a:pPr algn="ctr"/>
                      <a:r>
                        <a:rPr lang="en-US" sz="3200" kern="1200" dirty="0" err="1" smtClean="0">
                          <a:solidFill>
                            <a:schemeClr val="bg1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mvB‡KvgUi</a:t>
                      </a:r>
                      <a:r>
                        <a:rPr lang="en-US" sz="3200" kern="1200" dirty="0" smtClean="0">
                          <a:solidFill>
                            <a:schemeClr val="bg1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†</a:t>
                      </a:r>
                      <a:r>
                        <a:rPr lang="en-US" sz="3200" kern="1200" dirty="0" err="1" smtClean="0">
                          <a:solidFill>
                            <a:schemeClr val="bg1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Wv‡gBb</a:t>
                      </a:r>
                      <a:r>
                        <a:rPr lang="en-US" sz="3200" kern="1200" dirty="0" smtClean="0">
                          <a:solidFill>
                            <a:schemeClr val="bg1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†</a:t>
                      </a:r>
                      <a:r>
                        <a:rPr lang="en-US" sz="3200" kern="1200" dirty="0" err="1" smtClean="0">
                          <a:solidFill>
                            <a:schemeClr val="bg1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j‡fj</a:t>
                      </a:r>
                      <a:endParaRPr lang="en-US" sz="3200" kern="1200" dirty="0">
                        <a:solidFill>
                          <a:schemeClr val="bg1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67403"/>
                  </a:ext>
                </a:extLst>
              </a:tr>
              <a:tr h="450125">
                <a:tc gridSpan="5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smtClean="0">
                          <a:solidFill>
                            <a:srgbClr val="00B0F0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wkL‡bi AMÖMwZ </a:t>
                      </a:r>
                      <a:endParaRPr lang="en-US" sz="3200" b="1" kern="1200" dirty="0">
                        <a:solidFill>
                          <a:srgbClr val="00B0F0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494322"/>
                  </a:ext>
                </a:extLst>
              </a:tr>
              <a:tr h="82917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AbyKiY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Kiv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wb‡R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cviv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wbf©zj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Kiv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Ab¨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Kv‡Ri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mv‡_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Kiv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¯^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vfvweKxKiY</a:t>
                      </a:r>
                      <a:r>
                        <a:rPr lang="en-US" sz="3200" b="1" kern="1200" dirty="0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 </a:t>
                      </a:r>
                      <a:r>
                        <a:rPr lang="en-US" sz="3200" b="1" kern="1200" dirty="0" err="1" smtClean="0">
                          <a:solidFill>
                            <a:srgbClr val="343995"/>
                          </a:solidFill>
                          <a:latin typeface="SutonnyMJ" pitchFamily="2" charset="0"/>
                          <a:ea typeface="+mn-ea"/>
                          <a:cs typeface="SutonnyMJ" pitchFamily="2" charset="0"/>
                        </a:rPr>
                        <a:t>nIqv</a:t>
                      </a:r>
                      <a:endParaRPr lang="en-US" sz="3200" b="1" kern="1200" dirty="0">
                        <a:solidFill>
                          <a:srgbClr val="343995"/>
                        </a:solidFill>
                        <a:latin typeface="SutonnyMJ" pitchFamily="2" charset="0"/>
                        <a:ea typeface="+mn-ea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152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12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1640</TotalTime>
  <Words>173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SutonnyMJ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93</cp:revision>
  <dcterms:created xsi:type="dcterms:W3CDTF">2022-05-26T10:38:33Z</dcterms:created>
  <dcterms:modified xsi:type="dcterms:W3CDTF">2022-05-30T05:58:08Z</dcterms:modified>
</cp:coreProperties>
</file>