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8" r:id="rId3"/>
    <p:sldId id="279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WmwUªweDkb Ges UvBwgs 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2522127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AwMÖg</a:t>
            </a:r>
          </a:p>
        </p:txBody>
      </p:sp>
      <p:pic>
        <p:nvPicPr>
          <p:cNvPr id="9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2655242"/>
            <a:ext cx="277607" cy="28780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3158983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†mkb PjvKvjxb</a:t>
            </a:r>
          </a:p>
        </p:txBody>
      </p:sp>
      <p:pic>
        <p:nvPicPr>
          <p:cNvPr id="15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3292098"/>
            <a:ext cx="277607" cy="28780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3928954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†mkb †k‡l</a:t>
            </a:r>
          </a:p>
        </p:txBody>
      </p:sp>
      <p:pic>
        <p:nvPicPr>
          <p:cNvPr id="19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4062069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17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Qvcv KvM‡Ri DcKvwiZv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715057" y="2013806"/>
            <a:ext cx="10092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Z_¨ Ges Ávb Rgv ivLv Ges mÂvwiZ Kivi gva¨g wn‡m‡e Qvcv KvMR Ab¨vb¨ gva¨‡gi PvB‡Z †ewk DcKvix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|</a:t>
            </a:r>
            <a:r>
              <a:rPr lang="en-US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32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l-PL" sz="32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hgbt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3315502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Qvcv KvMR †Kvb we`¨yr wKsev jvBwUs QvovB ¯^Zš¿fv‡e KvR Ki‡Z cv‡i|</a:t>
            </a:r>
          </a:p>
        </p:txBody>
      </p:sp>
      <p:pic>
        <p:nvPicPr>
          <p:cNvPr id="15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3448617"/>
            <a:ext cx="277607" cy="28780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3926200"/>
            <a:ext cx="100929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Qvcv KvMR mn‡RB enb‡hvM¨| c‡K‡U, e¨vKc¨v‡K, weªd‡K‡m Ges †M­vf e‡·i gZ †h‡Kvb RvqMvq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Qvcv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KvMR enb Kiv hvq| GUv ¯^Zš¿ wk¶v‡K Drmvn †`q|</a:t>
            </a:r>
          </a:p>
        </p:txBody>
      </p:sp>
      <p:pic>
        <p:nvPicPr>
          <p:cNvPr id="19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4059315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28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Qvcv KvM‡Ri DcKvwiZv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2277486"/>
            <a:ext cx="1009298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cvV‡Ki covi MwZi mv‡_ eiveiB Qvcv KvMR Zvj wgwj‡q Pj‡Z cv‡i| GUv KLbB axi MwZi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cvVK‡K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†d‡j †i‡L mvg‡b GwM‡q hvq bv A_ev `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ª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y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MwZi cvV‡Ki †ejvq wcwQ‡q c‡o bv| GUv memgqB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cvVK‡K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fvevi Rb¨ h‡_ó mgq †`q|</a:t>
            </a:r>
          </a:p>
        </p:txBody>
      </p:sp>
      <p:pic>
        <p:nvPicPr>
          <p:cNvPr id="15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2410601"/>
            <a:ext cx="277607" cy="28780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4339589"/>
            <a:ext cx="10092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†ekxifvM gvbylB †QvU‡ejvq co‡Z †k‡L Ges Qvcv KvM‡R Zviv wb‡Ri fvlvq †h‡Kvb wKQzB e¨envi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cv‡i|</a:t>
            </a:r>
          </a:p>
        </p:txBody>
      </p:sp>
      <p:pic>
        <p:nvPicPr>
          <p:cNvPr id="19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4472704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73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640478"/>
            <a:ext cx="335905" cy="348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555143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Required </a:t>
            </a:r>
            <a:r>
              <a:rPr lang="en-US" sz="2800" b="1" dirty="0" smtClean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Attitude: 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Kg©‡¶‡Î ewY©Z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KvRwU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wM‡q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ai‡bi</a:t>
            </a:r>
            <a:r>
              <a:rPr lang="en-US" sz="30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A¨vwUwPDW</a:t>
            </a:r>
            <a:r>
              <a:rPr lang="en-US" sz="30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vKv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`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iKvi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GB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ejv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 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1669052"/>
            <a:ext cx="335905" cy="3482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1583717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Resource </a:t>
            </a:r>
            <a:r>
              <a:rPr lang="en-US" sz="2800" b="1" dirty="0" smtClean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Implications</a:t>
            </a:r>
            <a:r>
              <a:rPr lang="en-US" sz="2800" b="1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:</a:t>
            </a:r>
            <a:r>
              <a:rPr lang="en-US" sz="2800" b="1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ewY©Z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KvRwU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KZ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ai‡bi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I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wi‡mvm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jvM‡e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ms¶ß</a:t>
            </a:r>
            <a:r>
              <a:rPr lang="en-US" sz="30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weeiYx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GB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2668106"/>
            <a:ext cx="335905" cy="348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2582771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Method of Assessment: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GKRb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A¨v‡mmi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g_‡W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A¨v‡mm‡g›U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MÖnb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Ki‡Z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cv‡ib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m¤¢e¨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ZvwjKv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†`qv 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GB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3661021"/>
            <a:ext cx="335905" cy="34824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3575686"/>
            <a:ext cx="9991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Context of Assessment: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A¨v‡mm‡g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‡›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cUf‚wgKv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,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cÖw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¶‡Z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A¨v‡mm‡g›U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MÖnb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n‡”Q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Zv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GB 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ewY©Z 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4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2502" y="4739271"/>
            <a:ext cx="335905" cy="34824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1" y="4653936"/>
            <a:ext cx="99918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Accreditation Documents: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GKwU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Uªwbs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mvwf©m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cÖvfvBWvi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Kvb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AKz‡ck‡b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iwR÷vW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©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Uªwbs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AM©vbv‡Rkb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(</a:t>
            </a:r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RTO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)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n‡Z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PvB‡j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`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iKvix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Z_¨ GB †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mKk‡b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_</a:t>
            </a:r>
            <a:r>
              <a:rPr lang="en-US" sz="3000" dirty="0" err="1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</a:t>
            </a:r>
            <a:r>
              <a:rPr lang="en-US" sz="30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|</a:t>
            </a:r>
            <a:endParaRPr lang="pt-BR" sz="30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90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1465</TotalTime>
  <Words>310</Words>
  <Application>Microsoft Office PowerPoint</Application>
  <PresentationFormat>Widescreen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Poppins</vt:lpstr>
      <vt:lpstr>SutonnyMJ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78</cp:revision>
  <dcterms:created xsi:type="dcterms:W3CDTF">2022-05-26T10:38:33Z</dcterms:created>
  <dcterms:modified xsi:type="dcterms:W3CDTF">2022-05-29T17:09:01Z</dcterms:modified>
</cp:coreProperties>
</file>