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56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wUwPs Ges jvwb©s wcÖwÝc¨vj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15057" y="2013806"/>
            <a:ext cx="1009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ÒGKRb wk¶v_©x hv K‡i Ges hv wPš—v K‡i †mUvi djvdjB nj jvwb©s Ges ïay wk¶v_©xi KvR Ges wPš—v †_‡KB †ei nq jvwb©s| GLv‡b GKRb wk¶K ïay wk¶v_©x Kx wkL‡e †mUv‡K cÖfvweZ Ki‡Z cv‡i|Ó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-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nvievU© wmgb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456667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1) gvby‡li B‡›Uwj‡RÝ Ges GwewjwU wb‡q wk¶v_©xiv †h aviYv †cvlY K‡i †mUv Zvu‡`i jvwb©s‡K cÖfvweZ K‡i|</a:t>
            </a: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44" y="4589782"/>
            <a:ext cx="277607" cy="28780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15057" y="3804952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RbwcÖq 13 wU wUwPs Ges jvwb©s wcÖwÝc¨vjt</a:t>
            </a:r>
          </a:p>
        </p:txBody>
      </p:sp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6404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555143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Required Attitude: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Kg©‡¶‡Î 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wM‡q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A¨vwUwPDW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ejv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1669052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1583717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 Implications</a:t>
            </a:r>
            <a:r>
              <a:rPr lang="en-US" sz="2800" b="1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:</a:t>
            </a:r>
            <a:r>
              <a:rPr lang="en-US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jvM‡e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ms¶ß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weeiYx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2668106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582771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Method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g_‡W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m¤¢e¨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ZvwjKv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†`qv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3661021"/>
            <a:ext cx="335905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3575686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Context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cUf‚wgKv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¶‡Z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n‡”Q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ewY©Z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502" y="4739271"/>
            <a:ext cx="335905" cy="3482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4653936"/>
            <a:ext cx="99918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Accreditation Documents: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mvwf©m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cÖvfvBWvi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AKz‡ck‡b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iwR÷vW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AM©vbv‡Rkb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(</a:t>
            </a:r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RTO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PvB‡j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Z_¨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07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1501</TotalTime>
  <Words>378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Md Maksudul Haque</cp:lastModifiedBy>
  <cp:revision>85</cp:revision>
  <dcterms:created xsi:type="dcterms:W3CDTF">2022-05-26T10:38:33Z</dcterms:created>
  <dcterms:modified xsi:type="dcterms:W3CDTF">2023-01-18T09:48:24Z</dcterms:modified>
</cp:coreProperties>
</file>