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7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†Uªwbs d¨vwmwjwU Ges miÄv‡gi e¨envi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2825706"/>
            <a:ext cx="10338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hZ ai‡Yi jvwb©s wi‡mvm© Av‡Q †m¸‡jv Avgv‡`i‡K hZœ mnKv‡i †`L‡Z n‡e Ges eyS‡Z n‡e Kxfv‡e G¸‡jv‡K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MvQv‡bv Ges e¨envi Kiv hvq|</a:t>
            </a:r>
          </a:p>
        </p:txBody>
      </p:sp>
    </p:spTree>
    <p:extLst>
      <p:ext uri="{BB962C8B-B14F-4D97-AF65-F5344CB8AC3E}">
        <p14:creationId xmlns:p14="http://schemas.microsoft.com/office/powerpoint/2010/main" val="404465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e­¨vK‡evW© Ges †nvqvBU‡evW© e¨env‡ii wKQz wUcm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390560" y="2304202"/>
            <a:ext cx="99199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-K¬vm‡K †dm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Kiyb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evW© cwi®‹vi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Kiyb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Avcbvi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ivBwUs ÷vBj wba©viY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Kiyb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evW© AM©vbvBR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Kiyb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4120084"/>
            <a:ext cx="100662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evW© GKUv PgrKvi †Uªwbs miÄvg, wKš‘ GUv‡K mwVKfv‡e e¨envi Ki‡Z n‡e|</a:t>
            </a:r>
          </a:p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†ev‡W©i Dci hv wKQzB wj‡Lb A_ev iv‡Lb bv †Kb, †Lqvj ivLyb GUv †hb ¯có Ges †MvQv‡bv nq|</a:t>
            </a:r>
          </a:p>
        </p:txBody>
      </p:sp>
    </p:spTree>
    <p:extLst>
      <p:ext uri="{BB962C8B-B14F-4D97-AF65-F5344CB8AC3E}">
        <p14:creationId xmlns:p14="http://schemas.microsoft.com/office/powerpoint/2010/main" val="66444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WvqvMÖvg e¨env‡ii Kvh©KvwiZv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2231543"/>
            <a:ext cx="10338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WvqvMÖvg nj Bbdi‡gk‡bi MÖvwdK¨vj wi‡cÖ‡R‡›Ukb|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2793259"/>
            <a:ext cx="10338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†mvjvi K‡›Uªvj wm‡÷‡gi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WvqvMÖvgA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_©vr Bbdi‡gkb Kgywb‡KU Kivi Rb¨ GUv GKUv MÖvwdK| Gi gva¨‡g Kb‡mÞ wfRyqvjvBR Kiv nq|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Avcwb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†gŠwLKfv‡e hZUzKz eY©bv Ki‡Z cvi‡eb, GKUv Qwe Zvi †_‡KI †ewk K_v e‡j| Ges GUv †`Lv‡bv hvq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wewfbœ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Dcv‡q|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4373381"/>
            <a:ext cx="10338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WvqvMÖv‡gi g‡a¨ †h¸‡jv c‡o †m¸‡jv nj, g¨vc, MÖvd, †Uwej, PvU©, bKkv, †UKwbK¨vj Wªwqs Ges †d¬v PvU©|</a:t>
            </a:r>
          </a:p>
        </p:txBody>
      </p:sp>
    </p:spTree>
    <p:extLst>
      <p:ext uri="{BB962C8B-B14F-4D97-AF65-F5344CB8AC3E}">
        <p14:creationId xmlns:p14="http://schemas.microsoft.com/office/powerpoint/2010/main" val="114859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†cv÷vi Ges PvU©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354664" y="2231543"/>
            <a:ext cx="10338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mwPÎ †Kvb †g‡Uwiqvj cÖ`k©b Kivi kw³kvjx gva¨g nj †cv÷vi Ges PvU©|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3000529"/>
            <a:ext cx="10338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†`qv‡j jvwM‡q wKsev Szwj‡q e¨envi Kivi Rb¨ †h Qvcv KvMR ˆZwi Kiv nq †mUv‡KB ejv nq †cv÷vi|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cv÷vi Z_¨eûj gva¨g wn‡m‡e mn‡RB gvby‡li `„wó AvKl©Y Ki‡Z cv‡i|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972502" y="4088011"/>
            <a:ext cx="103380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†cv÷vi mvaviYZ wjwLZ wfRyqvj Kgywb‡Kkb wn‡m‡e we‡ewPZ nq| †hgb, GKv‡WwgK B‡f‡›U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Bb‡fw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÷‡Mk‡bi †iRvë cÖ`k©b Kiv A_ev †Kvb KwgDwbwUi AvMÖ‡ni wel‡q cÖkœ Kiv A_ev †mLv‡b Ae`vb </a:t>
            </a:r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ivL‡Z 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cv‡i Ggb AwfÁZvi K_v ej‡Z †cv÷vi‡K gva¨g wn‡m‡e e¨envi Kiv hvq|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  <p:pic>
        <p:nvPicPr>
          <p:cNvPr id="10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51865" y="3088969"/>
            <a:ext cx="305368" cy="316589"/>
          </a:xfrm>
          <a:prstGeom prst="rect">
            <a:avLst/>
          </a:prstGeom>
        </p:spPr>
      </p:pic>
      <p:pic>
        <p:nvPicPr>
          <p:cNvPr id="11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51865" y="4171033"/>
            <a:ext cx="305368" cy="31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7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†cv÷vi Ges PvU©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7456" y="2231543"/>
            <a:ext cx="10338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†cv÷vi wewfbœ D‡Ï‡k¨ e¨eüZ n‡q _v‡K| G‡KK ai‡Yi †cv÷vi wbR¯^ G‡KK wdPvi wb‡q ˆZwi nq|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7456" y="3338279"/>
            <a:ext cx="103380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†cv÷v‡ii cÖKvi‡f`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 weÁvcb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 Z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_¨g~jK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 welqe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¯‘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 ¯^</a:t>
            </a:r>
            <a:r>
              <a:rPr lang="pt-BR" sz="28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xK…Z m~PK</a:t>
            </a:r>
          </a:p>
          <a:p>
            <a:r>
              <a:rPr lang="pt-BR" sz="28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 cÖPvig~jK</a:t>
            </a:r>
            <a:endParaRPr lang="pt-BR" sz="2800" dirty="0">
              <a:solidFill>
                <a:schemeClr val="bg1"/>
              </a:solidFill>
              <a:latin typeface="SutonnyMJ" pitchFamily="2" charset="0"/>
              <a:cs typeface="SutonnyMJ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63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0" y="104655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PvU</a:t>
            </a:r>
            <a:r>
              <a:rPr lang="de-DE" sz="3200" b="1" dirty="0">
                <a:solidFill>
                  <a:srgbClr val="343995"/>
                </a:solidFill>
                <a:latin typeface="SutonnyMJ" pitchFamily="2" charset="0"/>
                <a:cs typeface="SutonnyMJ" pitchFamily="2" charset="0"/>
              </a:rPr>
              <a:t>©</a:t>
            </a:r>
            <a:endParaRPr lang="en-US" sz="3200" b="1" dirty="0">
              <a:solidFill>
                <a:srgbClr val="343995"/>
              </a:solidFill>
              <a:latin typeface="SutonnyMJ" pitchFamily="2" charset="0"/>
              <a:cs typeface="SutonnyMJ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7456" y="2009121"/>
            <a:ext cx="10338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mvaviYZ, Z‡_¨i MÖvwdK¨vj wi‡cÖ‡R‡›Ukb n‡”Q PvU©| Pv‡U©i gva¨‡g Z_¨ †`‡L mn‡R †evSv hvq Ges eZ©gvb I </a:t>
            </a:r>
            <a:r>
              <a:rPr lang="pt-BR" sz="2800" dirty="0" smtClean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fwel</a:t>
            </a:r>
            <a:r>
              <a:rPr lang="pt-BR" sz="2800" dirty="0">
                <a:solidFill>
                  <a:srgbClr val="FFFF00"/>
                </a:solidFill>
                <a:latin typeface="SutonnyMJ" pitchFamily="2" charset="0"/>
                <a:cs typeface="SutonnyMJ" pitchFamily="2" charset="0"/>
              </a:rPr>
              <a:t>¨‡Zi Z_¨ m¤c‡K© Abygvb Kiv hvq|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1067456" y="2867918"/>
            <a:ext cx="1033804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600" b="1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Pv‡U©i cÖKvi‡f` </a:t>
            </a:r>
          </a:p>
          <a:p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Z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_¨ cÖ`k©‡bi Rb¨ A‡bK ai‡Yi PvU© cvIqv hvq| Gi g‡a¨ mePvB‡Z 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RbwcÖq 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PvU©¸‡jv 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njt	</a:t>
            </a:r>
          </a:p>
          <a:p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-evi 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PvU©</a:t>
            </a:r>
          </a:p>
          <a:p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Kjvg 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PvU©</a:t>
            </a:r>
          </a:p>
          <a:p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†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d¬v PvU©</a:t>
            </a:r>
          </a:p>
          <a:p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MÖvd 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PvU©</a:t>
            </a:r>
          </a:p>
          <a:p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jvBb 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PvU©</a:t>
            </a:r>
          </a:p>
          <a:p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cvB 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PvU©</a:t>
            </a:r>
          </a:p>
          <a:p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	-</a:t>
            </a:r>
            <a:r>
              <a:rPr lang="pt-BR" sz="2600" dirty="0" smtClean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c‡q›U </a:t>
            </a:r>
            <a:r>
              <a:rPr lang="pt-BR" sz="2600" dirty="0">
                <a:solidFill>
                  <a:schemeClr val="bg1"/>
                </a:solidFill>
                <a:latin typeface="SutonnyMJ" pitchFamily="2" charset="0"/>
                <a:cs typeface="SutonnyMJ" pitchFamily="2" charset="0"/>
              </a:rPr>
              <a:t>PvU©</a:t>
            </a:r>
          </a:p>
        </p:txBody>
      </p:sp>
    </p:spTree>
    <p:extLst>
      <p:ext uri="{BB962C8B-B14F-4D97-AF65-F5344CB8AC3E}">
        <p14:creationId xmlns:p14="http://schemas.microsoft.com/office/powerpoint/2010/main" val="342304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</TotalTime>
  <Words>424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SutonnyMJ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Sabbir Ahmed Sohag</cp:lastModifiedBy>
  <cp:revision>75</cp:revision>
  <dcterms:created xsi:type="dcterms:W3CDTF">2022-05-26T10:38:33Z</dcterms:created>
  <dcterms:modified xsi:type="dcterms:W3CDTF">2022-05-29T16:51:02Z</dcterms:modified>
</cp:coreProperties>
</file>