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80" r:id="rId4"/>
    <p:sldId id="281" r:id="rId5"/>
    <p:sldId id="282" r:id="rId6"/>
    <p:sldId id="283" r:id="rId7"/>
    <p:sldId id="28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wk¶v_©x‡`i ˆewkó¨mg~n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15057" y="2013806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wk¶v_©x‡`i A‡bK ai‡Yi ˆewkó¨ i‡q‡Q †hgb, e¨w³MZ, GKv‡WwgK, mvgvwRK Ges KMwbwUf|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173393"/>
            <a:ext cx="100929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b="1" u="sng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e¨w³MZ ˆ</a:t>
            </a:r>
            <a:r>
              <a:rPr lang="pl-PL" sz="3200" b="1" u="sng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ewkó¨</a:t>
            </a:r>
            <a:r>
              <a:rPr lang="en-US" sz="32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n‡Z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 wk¶v_©xi RbcwimsL¨vb welqK Z_¨, †hgb eqm, wj½, ms¯‹…wZ, weKvk, fvlv, Av_©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mvgvwRK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Ae¯’vb Ges GKUv wk¶v_©x `‡ji wbw`©ó Pvwn`v †hgb, we‡kl `¶Zv Ges †kLvi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A¶gZv|GKv‡WwgK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ˆewk‡ó¨i g‡a¨ hv hv c‡o Zv nj wk¶vi aiY, wk¶vi †j‡fj Ges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Ávb|wk¶v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_©x‡`i mvgvwRK A_ev Av‡eMxq ˆewkó¨ _v‡K|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3306508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wk¶v_©x‡`i ˆewkó¨mg~n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028334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b="1" u="sng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KMwbwUf ˆewkó¨‡K</a:t>
            </a:r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ejv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hvq ¯§„wZ, gvbwmK Pvc, mgm¨v mgvavb, eyw×e„wËK `¶Zv, AM©vbvBR Kivi `¶Zv Ges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gw¯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‡®‹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Z_¨ msi¶Y Kivi m¶gZv|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2161449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44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jvwb©s Gi msÁv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15057" y="2013806"/>
            <a:ext cx="110815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Òjvwb©s kãUv Øviv †evS‡bv nq cwi‡ekMZ Pvwn`v †gUv‡bvi Rb¨ AvPiYMZ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cwieZ©b</a:t>
            </a:r>
            <a:r>
              <a:rPr lang="en-US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ÕÕ  									  -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Mv‡W©bvi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gviwd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15057" y="3173393"/>
            <a:ext cx="110815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Òjvwb©s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nj bZzb AvPiY AR©b A_ev AwfÁZvi d‡j cyi‡bv AvPiY AvPi‡Yi `ye©j </a:t>
            </a:r>
            <a:endParaRPr lang="en-US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Kiv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A_ev ejeZ Kiv|ÕÕ 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en-US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					    -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nbwi wc w¯§_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01225" y="4554255"/>
            <a:ext cx="103895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jvwb©s nj AwfÁZv, wb‡`©kbv Ges cov‡kvbvi ga¨ w`‡q AwR©Z ¯’vqx AvPiYMZ cwieZ©b| 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79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jvwb©s Gi msÁv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919906"/>
            <a:ext cx="99447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jvwb©s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cwigvc Kiv LyeB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KwVb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wKš‘ jvwb©s Gi djvdj cwigvc Kiv hvq| wk¶v_©x‡`i ˆewkó¨ eY©bv Ki‡Z †M‡j wk¶v m¤cwK©Z wel‡qi cÖwZ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wk¶v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_©xi AvPiY, g‡bvfve Ges gvbwmK cÖK…wZ cwigvc K‡i Kiv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hvq|wk¶v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_©x‡`i ˆewk‡ó¨i Dcv`vb¸‡jv nj wj½, g‡bvfve, Drmvn, wk¶v_©xi aiY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mvs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¯‹…wZK cUf‚wg|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37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fv‡jv wk¶v_©x‡`i ˆewkó¨ 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738674"/>
            <a:ext cx="99447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fv‡jv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wk¶v_©xiv †KŠZ‚njx nq</a:t>
            </a:r>
          </a:p>
          <a:p>
            <a:pPr lvl="0" algn="just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GKRb wk¶v_©x KLbB mš‘ó nq bv| Zviv memgq Z_¨ Avni‡Yi Rb¨ ¶zavZ© _v‡K, Avwe¯‹v‡ii Rb¨ fv‡jvevmv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cvlY K‡i Ges Zviv †h †Kvb mgm¨vi mgvavb Lyu‡R †ei K‡i| wk¶v_©x m‡e©vËg ÷vwW †g‡Uwiqvj Ges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mv¤cÖwZK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_¨ msMÖn K‡i _v‡K|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4179" y="2849381"/>
            <a:ext cx="335905" cy="34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95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fv‡jv wk¶v_©x‡`i ˆewkó¨ 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738674"/>
            <a:ext cx="101588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g‡bv‡hvM mnKv‡i †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evSv</a:t>
            </a:r>
            <a:endParaRPr lang="en-US" sz="3200" dirty="0" smtClean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  <a:p>
            <a:pPr lvl="0" algn="just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GKRb fv‡jv wk¶v_©x g‡bv‡hvM mnKv‡i †evSvi ¸Yvejxi AwaKvix nq| K‡Vvi cwikªg Ges †Póvi gva¨‡g gvbyl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ekxifvM ÁvbB AR©b Ki‡Z cv‡i| wk¶v_©xi DwPr GKUv welq‡K g‡bv‡hvM mnKv‡i †evSv| GKRb Kvh©Ki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wk¶v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_©x memgq †h †Kvb DÏxcK‡K e¨vL¨v Kivi †Póv K‡i,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Zvici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†m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¸‡jv‡K GKwÎZ K‡i Ges Avjv`v K‡i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†m¸‡jv‡Z A_© Av‡ivc K‡i|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4179" y="2849381"/>
            <a:ext cx="335905" cy="34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81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fv‡jv wk¶v_©x‡`i ˆewkó¨ 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0254" y="2823505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728313" y="2738170"/>
            <a:ext cx="46477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mvgvwRK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e¨w³MZ ¸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Yvejx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0254" y="3373033"/>
            <a:ext cx="335905" cy="348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728313" y="3287698"/>
            <a:ext cx="46477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gvbwmK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eyw×e„wËK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DbœwZ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0254" y="4007896"/>
            <a:ext cx="335905" cy="3482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728313" y="3922561"/>
            <a:ext cx="46477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kLvi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AvMÖn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0254" y="4642759"/>
            <a:ext cx="335905" cy="3482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728313" y="4557424"/>
            <a:ext cx="46477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cwieZ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©‡b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mn‡R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gvwb‡q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bqv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9649" y="2835705"/>
            <a:ext cx="335905" cy="3482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387708" y="2750370"/>
            <a:ext cx="48875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Avf¨šÍixY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Drmvn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9649" y="3355236"/>
            <a:ext cx="335905" cy="34824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387708" y="3269901"/>
            <a:ext cx="48875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mvgvwRK-mvs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¯‹…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wZK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cUf‚wg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9649" y="3900398"/>
            <a:ext cx="335905" cy="3482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387708" y="3815063"/>
            <a:ext cx="48875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kLvi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kw³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9649" y="4428167"/>
            <a:ext cx="335905" cy="34824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387708" y="4342832"/>
            <a:ext cx="48875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bvf©vm‡bm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3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0254" y="5277622"/>
            <a:ext cx="335905" cy="348248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728313" y="5192287"/>
            <a:ext cx="46477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m„wókxjZv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g‡bi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cÖ‡qvM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1601</TotalTime>
  <Words>493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88</cp:revision>
  <dcterms:created xsi:type="dcterms:W3CDTF">2022-05-26T10:38:33Z</dcterms:created>
  <dcterms:modified xsi:type="dcterms:W3CDTF">2022-05-30T05:19:32Z</dcterms:modified>
</cp:coreProperties>
</file>