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70" r:id="rId3"/>
    <p:sldId id="271" r:id="rId4"/>
    <p:sldId id="272" r:id="rId5"/>
    <p:sldId id="273" r:id="rId6"/>
    <p:sldId id="274" r:id="rId7"/>
    <p:sldId id="27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cÖvw±K¨vj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IqvK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©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Gwiqv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2847822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762487"/>
            <a:ext cx="991999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cÖvw±K¨vj IqvK© Gwiqv nj Ggb GKwU RvqMv †hLv‡b wk¶v_©xiv ÷¨vÛv‡W©i wba©vwiZ `¶Zvmg~‡ni w¯‹j Ges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b‡jR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AR©b K‡i _v‡K| †m‡¶‡Î GB Gwiqvi K‡›U›U Ges bKkv Kx n‡e †mUv wbf©i K‡i GLv‡b Kx Kx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`¶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Zv‡K jvwb©s Gi †dvKvm wn‡m‡e we‡ePbv Kiv n‡e Zvi Dci|</a:t>
            </a:r>
          </a:p>
        </p:txBody>
      </p:sp>
    </p:spTree>
    <p:extLst>
      <p:ext uri="{BB962C8B-B14F-4D97-AF65-F5344CB8AC3E}">
        <p14:creationId xmlns:p14="http://schemas.microsoft.com/office/powerpoint/2010/main" val="350983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jvwb©s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wi‡mvm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©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Gwiqv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2164081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078746"/>
            <a:ext cx="99199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GB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Gwiqv‡Z cÖ‡qvRbxq jvwb©s †g‡Uwiqvj msi¶Y K‡i ivLv nq Ges cÖwk¶Yv_©x‡`i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 cÖ`vb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Kiv nq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3118188"/>
            <a:ext cx="335905" cy="3482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3032853"/>
            <a:ext cx="99199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GB GwiqvUv nj c¨©vw±K¨vj IqvK© Gwiqvi mePvB‡Z KvQvKvwQ|</a:t>
            </a: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3721374"/>
            <a:ext cx="335905" cy="348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3636039"/>
            <a:ext cx="991999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GB Gwiqv‡Z wk¶v_©x‡`i Rb¨ wba©vwiZ `¶Zvmg~‡ni Dci ˆZwi wewfbœ gwWD‡ji cÖ‡qvRbxq b‡jR cÖ`vb Kiv nq| GB RvqMv‡ZB wewfbœ cÖ‡R± cwiKíbv Kiv hvq Ges †hLv‡b wb‡Ri gZ K‡i †kLvi  wfwË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ˆ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Zwi nq|</a:t>
            </a:r>
          </a:p>
        </p:txBody>
      </p:sp>
      <p:pic>
        <p:nvPicPr>
          <p:cNvPr id="1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5047666"/>
            <a:ext cx="335905" cy="34824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4962331"/>
            <a:ext cx="99199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GB Gwiqv‡Z jvwb©s †g‡Uwiqv‡ji wcÖ›U Kwc A_ev gvwë-wgwWqv Gbfvqib‡g‡›Ui mdU Kwc¸‡jvi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mwbœ‡ek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_v‡K|</a:t>
            </a:r>
          </a:p>
        </p:txBody>
      </p:sp>
    </p:spTree>
    <p:extLst>
      <p:ext uri="{BB962C8B-B14F-4D97-AF65-F5344CB8AC3E}">
        <p14:creationId xmlns:p14="http://schemas.microsoft.com/office/powerpoint/2010/main" val="76555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K‡›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U·Pzqvj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jvwb©s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Gwiqv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2872535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787200"/>
            <a:ext cx="991999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GB d¨vwmwjwUi gva¨‡g wk¶v_©x‡`i‡K Zvi AwR©Z KvwiMwi I cÖhyw³MZ Áv‡bi mv‡_ m¤cwK©Z weÁvb, MwYZ,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cwi‡ek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, A_©bxwZ Ges †hvMv‡hv‡Mi Dci kw³kvjx wfZ wbwðZ Kiv nq|</a:t>
            </a:r>
          </a:p>
        </p:txBody>
      </p:sp>
    </p:spTree>
    <p:extLst>
      <p:ext uri="{BB962C8B-B14F-4D97-AF65-F5344CB8AC3E}">
        <p14:creationId xmlns:p14="http://schemas.microsoft.com/office/powerpoint/2010/main" val="384281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KvqvwjwU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K‡›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Uªvj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Gwiqv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2872535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787200"/>
            <a:ext cx="991999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GUv nj †Uªwbs Gi †KvqvwjwU K‡›Uªvj ev gvb wbqš¿‡Yi RvqMv| GLv‡b cÖwk¶Yv_©xiv mvgwMÖKfv‡e ï×Zv, k„•Ljv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wbwðZ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K‡i Ges jvwb©s wi‡mvm© Gwiqv‡Z †÷vi Kivi Av‡M cÖwk¶K‡`i KvQ †_‡K †Uªwbs †Wwjfvwi BbcyU I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g‡Uwiqvjmg~‡ni Aby‡gv`b MÖnY K‡i|</a:t>
            </a:r>
          </a:p>
        </p:txBody>
      </p:sp>
    </p:spTree>
    <p:extLst>
      <p:ext uri="{BB962C8B-B14F-4D97-AF65-F5344CB8AC3E}">
        <p14:creationId xmlns:p14="http://schemas.microsoft.com/office/powerpoint/2010/main" val="141082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Uªbvm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©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wi‡mvm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©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Gwiqv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2316878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231543"/>
            <a:ext cx="991999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GLv‡b g~jZ wWRvBb Ges wbg©vY cÖwµqvKvjxb mg‡q jvwb©s †g‡Uwiqvjmg~n‡K Rgv ivLv nq| w¯‹j ÷¨vÛvW©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Ges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KvwiKzjvg †g‡UwiqvjI GB Gwiqv‡Z Rgv _v‡K| Ges GLv‡b cÖwk¶Kiv Avjv`v Avjv`v fv‡e †Uªwbs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Kv‡m©i †g‡Uwiqvj ˆZwi K‡i _v‡K|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972502" y="3616538"/>
            <a:ext cx="103380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msM„nxZ †Uªwbs d¨vwmwjwU Ges miÄv‡gi GKUv wj÷ ˆZwi Ki“b Ges wb‡æv³ wj‡÷i mv‡_ GUv‡K wgwj‡q </a:t>
            </a:r>
            <a:r>
              <a:rPr lang="pt-BR" sz="28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†`</a:t>
            </a:r>
            <a:r>
              <a:rPr lang="pt-BR" sz="28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Lybt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4609141"/>
            <a:ext cx="991999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-e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­¨vK‡evW© Ges †nvqvBU‡evW©</a:t>
            </a:r>
          </a:p>
          <a:p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-WvqvMÖvg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  <a:p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-†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cv÷vi</a:t>
            </a:r>
          </a:p>
        </p:txBody>
      </p:sp>
    </p:spTree>
    <p:extLst>
      <p:ext uri="{BB962C8B-B14F-4D97-AF65-F5344CB8AC3E}">
        <p14:creationId xmlns:p14="http://schemas.microsoft.com/office/powerpoint/2010/main" val="404465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Uªbvm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©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wi‡mvm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©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Gwiqv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231543"/>
            <a:ext cx="991999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-Qwe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  <a:p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-cvIqvic‡q›U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¯¬vBW</a:t>
            </a:r>
          </a:p>
          <a:p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-BÝUªvKkbvj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wfwWI</a:t>
            </a:r>
          </a:p>
          <a:p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-wfwWI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wK¬c</a:t>
            </a:r>
          </a:p>
          <a:p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-n¨vÛAvDU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Ges wcÖ›U</a:t>
            </a:r>
          </a:p>
          <a:p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-Ifvi‡nW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cÖ‡R±i</a:t>
            </a:r>
          </a:p>
          <a:p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-cÖ‡R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±‡ii UªvÝcv‡iwÝ</a:t>
            </a:r>
          </a:p>
          <a:p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-Kw¤cDUvi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Ges B›Uvi‡bU</a:t>
            </a:r>
          </a:p>
          <a:p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-gvwëwgwWqv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cÖ‡R±i </a:t>
            </a:r>
          </a:p>
          <a:p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-†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bvwUk †evW©</a:t>
            </a:r>
          </a:p>
        </p:txBody>
      </p:sp>
    </p:spTree>
    <p:extLst>
      <p:ext uri="{BB962C8B-B14F-4D97-AF65-F5344CB8AC3E}">
        <p14:creationId xmlns:p14="http://schemas.microsoft.com/office/powerpoint/2010/main" val="221008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Uªbvm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©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wi‡mvm</a:t>
            </a:r>
            <a:r>
              <a:rPr lang="en-US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© </a:t>
            </a:r>
            <a:r>
              <a:rPr lang="en-US" sz="3200" b="1" dirty="0" err="1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Gwiqv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231543"/>
            <a:ext cx="991999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Kw¤c‡UwÝ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†eBRW jvwb©s †g‡Uwiqvj</a:t>
            </a:r>
          </a:p>
          <a:p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-†U·U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eyK (wcÖ›U Ges wWwRUvj)</a:t>
            </a:r>
          </a:p>
          <a:p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-†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idv‡iÝ eyK</a:t>
            </a:r>
          </a:p>
          <a:p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-IqvK©eyK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Ges g¨vbyqvj</a:t>
            </a:r>
          </a:p>
          <a:p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-g¨vMvwRb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Ges mvgwqK cwÎKv</a:t>
            </a:r>
          </a:p>
          <a:p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-wUPvi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MvBW</a:t>
            </a:r>
          </a:p>
          <a:p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-wmwewU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972502" y="5261992"/>
            <a:ext cx="103380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g‡b ivL‡eb, Avcbvi †Uªwbs d¨vwmwjwU Ges miÄvg †hb cÖwk¶Yv_©x‡`i me¸‡jv jvwb©s ÷vBj‡K Kvfvi K‡i|</a:t>
            </a:r>
          </a:p>
        </p:txBody>
      </p:sp>
    </p:spTree>
    <p:extLst>
      <p:ext uri="{BB962C8B-B14F-4D97-AF65-F5344CB8AC3E}">
        <p14:creationId xmlns:p14="http://schemas.microsoft.com/office/powerpoint/2010/main" val="255882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1400</TotalTime>
  <Words>472</Words>
  <Application>Microsoft Office PowerPoint</Application>
  <PresentationFormat>Widescreen</PresentationFormat>
  <Paragraphs>37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SutonnyMJ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70</cp:revision>
  <dcterms:created xsi:type="dcterms:W3CDTF">2022-05-26T10:38:33Z</dcterms:created>
  <dcterms:modified xsi:type="dcterms:W3CDTF">2022-05-29T16:04:27Z</dcterms:modified>
</cp:coreProperties>
</file>