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56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Resources to be considered during the planning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2664935"/>
            <a:ext cx="10092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Ab-`¨-Re †Uªwbs ev Bbw÷wUDU-‡eBRW †Uªwbs hvB †nvK bv †Kb, †Uªwbs †fb¨yi †jv‡Kkb we‡ePbv Ki‡Z nq|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3799371"/>
            <a:ext cx="10092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hw` cÖwk¶Y †mk‡bi g‡a¨ evB‡i †Kv_vI wfwRU RwoZ _v‡K, Z‡e AwZwi³ gvjvgvj, hš¿cvwZ ev †M÷ w¯cKvi BZ¨vw` we‡ePbvq Av‡m|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4933807"/>
            <a:ext cx="1009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cÖwk¶Y cwiPvjbv Ki‡Z cÖ‡qvRwbq LiP|</a:t>
            </a:r>
          </a:p>
        </p:txBody>
      </p:sp>
      <p:pic>
        <p:nvPicPr>
          <p:cNvPr id="3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2798050"/>
            <a:ext cx="277607" cy="287808"/>
          </a:xfrm>
          <a:prstGeom prst="rect">
            <a:avLst/>
          </a:prstGeom>
        </p:spPr>
      </p:pic>
      <p:pic>
        <p:nvPicPr>
          <p:cNvPr id="33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3884997"/>
            <a:ext cx="277607" cy="287808"/>
          </a:xfrm>
          <a:prstGeom prst="rect">
            <a:avLst/>
          </a:prstGeom>
        </p:spPr>
      </p:pic>
      <p:pic>
        <p:nvPicPr>
          <p:cNvPr id="34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4967818"/>
            <a:ext cx="277607" cy="28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305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Resources to be considered during </a:t>
            </a:r>
            <a:r>
              <a:rPr lang="en-US" sz="3200" b="1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the planning</a:t>
            </a:r>
            <a:endParaRPr lang="en-US" sz="3200" b="1" dirty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2123387"/>
            <a:ext cx="100929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Dchy³ e¨w³‡`i KvQ †_‡K †UKwbK¨vj mv‡cvU©| †hgb, we‡klÁ †UªBbvi, mycvifvRvi, †UKwbK¨vj G·cvU©, A¨v‡mm‡g›U †¯ckvwj÷ BZ¨vw`, hw` cÖ‡qvRb nq|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3609900"/>
            <a:ext cx="10092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cÖwk¶Y cwiPvjbv Ki‡Z hv hv BKzBc‡g›U jvM‡e Ges cÖwk¶‡Y mnvqK n‡e Ggb mewKQzB c­¨vwbs-G Avb‡Z n‡e|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4687118"/>
            <a:ext cx="100929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wKQz wi‡mvm© e¨envi Ki‡Z A‡b¨i AbygwZi cÖ‡qvRb n‡Z cv‡i| A_ev wKQz †¶‡Î we‡kl cÖ‡ekvwaKvi cÖ‡qvRb n‡Z cv‡i, we‡kl K‡i †hLv‡b wbivcËv †Rvi`vi Kiv Av‡Q|</a:t>
            </a:r>
          </a:p>
        </p:txBody>
      </p:sp>
      <p:pic>
        <p:nvPicPr>
          <p:cNvPr id="3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2256502"/>
            <a:ext cx="277607" cy="287808"/>
          </a:xfrm>
          <a:prstGeom prst="rect">
            <a:avLst/>
          </a:prstGeom>
        </p:spPr>
      </p:pic>
      <p:pic>
        <p:nvPicPr>
          <p:cNvPr id="33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3695526"/>
            <a:ext cx="277607" cy="287808"/>
          </a:xfrm>
          <a:prstGeom prst="rect">
            <a:avLst/>
          </a:prstGeom>
        </p:spPr>
      </p:pic>
      <p:pic>
        <p:nvPicPr>
          <p:cNvPr id="34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4721129"/>
            <a:ext cx="277607" cy="28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3083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1371</TotalTime>
  <Words>283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Md Maksudul Haque</cp:lastModifiedBy>
  <cp:revision>68</cp:revision>
  <dcterms:created xsi:type="dcterms:W3CDTF">2022-05-26T10:38:33Z</dcterms:created>
  <dcterms:modified xsi:type="dcterms:W3CDTF">2023-01-18T09:44:53Z</dcterms:modified>
</cp:coreProperties>
</file>