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5" r:id="rId3"/>
    <p:sldId id="28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K¬vmiy‡g ˆ</a:t>
            </a:r>
            <a:r>
              <a:rPr lang="pt-BR" sz="3200" b="1" dirty="0" smtClean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ewPÎ Avbv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2852" y="2486916"/>
            <a:ext cx="1025774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GKUv †mkb †Wwjfvwi †`qvi mgq Avcwb †Lqvj K‡i _vK‡eb †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h,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wk¶v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_©x‡`i Z_¨ MÖn‡Yi aiY wfbœ wfbœ|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cÖv_wgK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wZbUv jvwb©s ÷vBj nj wfRyqvj, AwWUwi Ges wK‡b‡¯’wUK| hw`I Avgiv GB wZbUv Dcv‡q wkL‡Z cvwi,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wKš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‘ †ekxifvM gvby‡li GKUv cQ›` _v‡K| wewfbœ ai‡Yi wk¶v_©x wb‡q GKUv Kvh©Ki †Uªwbs †mkb †Wwjfvwi w`‡Z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n‡j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†mLv‡b Aek¨B Ggb †KŠkj Aej¤^b Ki‡Z n‡e, †hLv‡b wZbUv ÷vB‡ji meKUvB Kvfvi K‡i|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2636507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†h Kvi‡Y Avcbv‡K †mkb †</a:t>
            </a:r>
            <a:r>
              <a:rPr lang="pt-BR" sz="3200" b="1" dirty="0" smtClean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Wwjfvwi‡Z </a:t>
            </a:r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ˆewPÎ</a:t>
            </a:r>
            <a:r>
              <a:rPr lang="pt-BR" sz="3200" b="1" dirty="0" smtClean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Avb‡Z n‡e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2852" y="2132689"/>
            <a:ext cx="102577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wfbœ wfbœ jvwb©s ÷vBj‡K G‡Kv‡gv‡WU Ki‡Z (‡hgb, wfRyqvj, AwWUwi, wiwWs / ivBwUs Ges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wK‡b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‡¯’wUK)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2282280"/>
            <a:ext cx="277607" cy="2878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2852" y="3112991"/>
            <a:ext cx="1025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wfbœ wfbœ jvwb©s †Wv‡gb‡K Kfvi Ki‡Z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3262582"/>
            <a:ext cx="277607" cy="2878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2852" y="3707762"/>
            <a:ext cx="1025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wk¶v_©x‡`i g‡a¨ Drmvn Ges DÏxcbv RvMv‡Z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3857353"/>
            <a:ext cx="277607" cy="28780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2852" y="4339525"/>
            <a:ext cx="1025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wk¶v_©xi AwfÁZvi Dci Av‡jvKcvZ Ki‡Z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4489116"/>
            <a:ext cx="277607" cy="2878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92852" y="4969694"/>
            <a:ext cx="1025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B›Uv‡iw÷s †d¬v a‡i ivL‡Z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5119285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8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634314" y="967035"/>
            <a:ext cx="1107165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-</a:t>
            </a:r>
            <a:r>
              <a:rPr lang="en-US" sz="3000" dirty="0" err="1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jvwb©s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Ab¨vb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A‡bK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AwfÁZvi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gZB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Avcwb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hw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` GKB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AwfÁZv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wb‡q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v‡Kb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†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mUv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Abygvb‡hvM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n‡q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h‡Z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cv‡i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‡¶‡Î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GUv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nq‡Zv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wKQz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wk¶v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_©xi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Pvwn`v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c~iY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Ki‡e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wKš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‘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nq‡Zv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Ab¨‡`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Rb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KvR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Ki‡e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bv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3000" dirty="0" err="1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wPšÍv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†`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Lyb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Avcwb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cÖwZw`b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jv‡Â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GKB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wRwbm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Lv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‡”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Qb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 †KD †KD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nq‡Zv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GUv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›`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Ki‡e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wKš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‘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Ab¨iv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Ki‡e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bv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 †KD †KD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evmvq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ivbœv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Lvevi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†L‡Z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›`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†KD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Avevi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›`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cÖvqB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evB‡i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†L‡Z|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A‡b‡K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Avevi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`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y‡UvB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›`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†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hUv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wbf©i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Zvu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‡`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gy‡Wi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Dci|Avcwb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nq‡Zv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Ggb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KvD‡K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wP‡b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vK‡eb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hviv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QzwUi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w`‡b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GKB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RvqMvq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Nyi‡Z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hvq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;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cÖwZ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eQi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GKB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gvbyl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‡`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‡_|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GUv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wKQz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gvby‡li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Rb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¨ Dchy³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wKš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‘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Ab¨iv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cÖwZ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eQi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bZzb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Ges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wfbœ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wfbœ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RvqMvq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Nyi‡Z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›`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mevB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Avgiv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wfbœ</a:t>
            </a:r>
            <a:r>
              <a:rPr lang="en-US" sz="30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myZivs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c­¨vb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Kivi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mgq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GB ˆ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ewPZ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¨©¸‡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jv‡K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gv_vq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i‡L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n‡e</a:t>
            </a:r>
            <a:r>
              <a:rPr lang="en-US" sz="30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219844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1613</TotalTime>
  <Words>363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SutonnyMJ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90</cp:revision>
  <dcterms:created xsi:type="dcterms:W3CDTF">2022-05-26T10:38:33Z</dcterms:created>
  <dcterms:modified xsi:type="dcterms:W3CDTF">2022-05-30T05:30:58Z</dcterms:modified>
</cp:coreProperties>
</file>