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80" r:id="rId4"/>
    <p:sldId id="28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wUwPs Ges jvwb©s wcÖwÝc¨vj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15057" y="2013806"/>
            <a:ext cx="10092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ÒGKRb wk¶v_©x hv K‡i Ges hv wPš—v K‡i †mUvi djvdjB nj jvwb©s Ges ïay wk¶v_©xi KvR Ges wPš—v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†_‡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KB †ei nq jvwb©s| GLv‡b GKRb wk¶K ïay wk¶v_©x Kx wkL‡e †mUv‡K cÖfvweZ Ki‡Z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cv‡i|Ó</a:t>
            </a:r>
            <a:r>
              <a:rPr lang="en-US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-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nvievU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wmgb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456667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1) gvby‡li B‡›Uwj‡RÝ Ges GwewjwU wb‡q wk¶v_©xiv †h aviYv †cvlY K‡i †mUv Zvu‡`i jvwb©s‡K cÖfvweZ K‡i|</a:t>
            </a: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4589782"/>
            <a:ext cx="277607" cy="28780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15057" y="3804952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RbwcÖq </a:t>
            </a:r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13 wU wUwPs Ges jvwb©s wcÖwÝc¨vjt</a:t>
            </a:r>
          </a:p>
        </p:txBody>
      </p:sp>
    </p:spTree>
    <p:extLst>
      <p:ext uri="{BB962C8B-B14F-4D97-AF65-F5344CB8AC3E}">
        <p14:creationId xmlns:p14="http://schemas.microsoft.com/office/powerpoint/2010/main" val="42382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wUwPs Ges jvwb©s wcÖwÝc¨vj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34175" y="2231543"/>
            <a:ext cx="1058232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2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 wk¶v_©x‡`i c~e© Ávb Zv‡`i‡K jvwb©s‡K cÖfvweZ K‡i|</a:t>
            </a:r>
          </a:p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3) jvwb©s g~jZ K‡›U·U A_ev cÖm‡½i Dci wbf©ikxj| myZivs bZzb †cÖ¶vc‡U 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wkLb‡K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mvaviYxKiY bv K‡i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cÖ‡qvRb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Abyhvqx mnR Ki‡Z n‡e|</a:t>
            </a:r>
          </a:p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4) `xN© †gqvw` Ávb Ges `¶Zv AR©b A‡bKUv Abykxj‡bi Dci wbf©i K‡i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5) wk¶v_©x‡`i‡K cwi®‹vi Ges wek` fv‡e mgqgZ wdWe¨vK †`qvUv Zvu‡`i wk¶Y Gi Rb¨ ¸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Z¡c~Y©|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6) wk¶v_©x‡`i m„wókxjZvi weKvk Kiv †h‡Z cv‡i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77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wUwPs Ges jvwb©s wcÖwÝc¨vj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34175" y="2339543"/>
            <a:ext cx="1058232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7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wk¶v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_©xiv ZLbB wkL‡Z Ges cvidg© Ki‡Z Dc‡fvM K‡i, hLb Zv‡`i‡K 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 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 wKQz AR©b Kivi Rb¨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Drmvnx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K‡i †Zvjv nq|</a:t>
            </a:r>
          </a:p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8) wk¶v_©x‡`i †kLvi my‡hvM, Drmvn Ges jvwb©s AvDUKvg A‡bKUvB wbf©i K‡i 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 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‡`i‡K wb‡q wk¶‡Ki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cÖZ¨vkvi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Dc‡i|</a:t>
            </a:r>
          </a:p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9) wewfbœ mvgvwRK cwiw¯’wZi g‡a¨ jvwb©s Ae¯’vb K‡i|</a:t>
            </a:r>
          </a:p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10) wk¶v_©x‡`i †mvk¨vj-B‡gvkbvj †W‡fjvc‡g›U Ges wUwPs-jvwb©s cÖ‡mm `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yB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†¶‡ÎB B›Uvicvi‡mvbvj wi‡jkbwkc Ges Kgywb‡Kkb LyeB ¸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Z¡c~Y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©|</a:t>
            </a:r>
          </a:p>
        </p:txBody>
      </p:sp>
    </p:spTree>
    <p:extLst>
      <p:ext uri="{BB962C8B-B14F-4D97-AF65-F5344CB8AC3E}">
        <p14:creationId xmlns:p14="http://schemas.microsoft.com/office/powerpoint/2010/main" val="341724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wUwPs Ges jvwb©s wcÖwÝc¨vj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34176" y="2487825"/>
            <a:ext cx="102857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11) gvbwmK my¯’Zv GKRb wk¶v_©xi wk¶v AR©‡bi `¶Zv, jvwb©s Ges </a:t>
            </a:r>
            <a:endParaRPr lang="en-US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   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W‡fjvc‡g›U‡K cÖfvweZ Ki‡Z cv‡i|</a:t>
            </a:r>
          </a:p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12) MVbg~jK Ges msw¶ß G‡mm‡g›U `y‡UvB ¸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Z¡c~Y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Ges `iKvwi, wKš‘ `yB 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  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†¶‡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Î wfbœ wfbœ e¨vL¨v Ges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`‡¶‡ci cÖ‡qvRb nq|</a:t>
            </a:r>
          </a:p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13) wk¶v_©x‡`i `¶Zv, Ávb Ges AvPiY cwigvc Kivi me‡P‡q fv‡jv Dcvq 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  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nj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Kw¤c‡UwÝ †eBRW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G‡mm‡g›U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cÖ‡mm|</a:t>
            </a:r>
          </a:p>
        </p:txBody>
      </p:sp>
    </p:spTree>
    <p:extLst>
      <p:ext uri="{BB962C8B-B14F-4D97-AF65-F5344CB8AC3E}">
        <p14:creationId xmlns:p14="http://schemas.microsoft.com/office/powerpoint/2010/main" val="62042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1496</TotalTime>
  <Words>398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83</cp:revision>
  <dcterms:created xsi:type="dcterms:W3CDTF">2022-05-26T10:38:33Z</dcterms:created>
  <dcterms:modified xsi:type="dcterms:W3CDTF">2022-05-29T17:39:54Z</dcterms:modified>
</cp:coreProperties>
</file>