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6" r:id="rId2"/>
    <p:sldId id="277" r:id="rId3"/>
    <p:sldId id="27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39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9457C0-7D1B-4361-2525-06FCFECE22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4353A9-2334-B966-8B2E-F9E6ABCD39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5AAEEC-A810-A571-CBEF-6129198616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547EF9-7FCC-63BA-7124-9D9D6C382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23F49-0164-6141-EC8D-1B34E2DBBF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102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AF2CDC-EE95-A78F-BA99-4E641C7891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C0B952-D3F0-3BEF-F4AF-B823EFB6DD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06E437-473F-2B8C-DE91-11F8A59EBA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E3A779-A4D7-4F0F-D917-FF2BA431A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5255FB-07E2-3D4F-2276-4735A8F3A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617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888547-E4AA-CF5B-34E5-4661723FBF0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DE4834C-1F7B-170B-2156-7E5C52EB57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0E20F8-A2D5-5B0F-06D2-5FCAAF87FA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10F381-B9BA-8BAD-C0A9-6677BD0528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95D3E9-4ABB-E93C-2D80-4FB9CB047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636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5F97E6-D2A4-0914-27ED-CCA65C1EC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1C1373-D93E-1117-FA31-C6B170B8B8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3C167B-0557-9A2E-1722-9C6B0CC0AB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DBBBFC-D46B-E05B-7BF1-8B9839FF1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116396-8D7A-877F-F55C-91D00C02F1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256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C9914-5D3C-CC71-3D87-47DE8B3A43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D38BA2-D943-6AC5-E657-9BC5639EB3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0C3695-C714-7D0E-B97A-F8CD9A8CE6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B07A84-33D0-B416-DAE3-FCFF985465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18AC24-A8DA-FB0F-27D1-44D4E4CA75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197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1E18CE-D0B5-AEB0-BF8B-3A71D1128B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D782EC-0646-6AA6-B9EA-2C39177499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5EFBEA-597E-566E-EF51-92D8B06AD4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BDDABB-37F5-922F-00E9-3BE2A85BC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A991B6-DE47-F422-7E24-BFF2C7A95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1ACB23-D28C-C536-C801-A2DF6D2C8A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342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7EE3D9-C736-6F64-376C-53477A975D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287262-6332-EB7B-A90C-F39EC3DD27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A78432-7A60-5682-FDFB-DA9CB35CD6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2FE837-58B9-A25E-6FA6-AEE81F0EC9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0B2C862-2707-F9F7-7C9A-C6FCA095CD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A2E4F7D-2598-68FA-DF7B-79D5E16B5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BAD8E7A-917B-8B16-5CDE-360CFCFFFA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7229BBC-A6F0-3EBC-0046-E8F98482E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806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CF3C4-5FF0-C06A-3E9C-66CC2EFB2D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2939021-52A7-BB37-89B6-0AEC181FC4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4538C3-6B6E-F053-EACD-DA306482FC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8CB82-BB62-AAB6-058B-584537DAA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251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BC4BFB0-96A4-3556-97F1-0CE43D5FE9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21D4038-66E5-A731-0663-B7D1480D0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8856B1-AB18-7CCC-2AA6-5C5676242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733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6D3FDC-8BB2-960C-85D4-F4F39487FE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2EA002-486A-5EA7-BFEB-BE41AE270F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839200-2897-3565-7EEC-AF56BC92C5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80FE8B-5647-90F1-0DD6-F8397431AD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FAB9F0-B758-9F46-72F3-BA99A38D9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E4B5E9-36B6-4A1D-B121-0AB5F2D34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034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87B36C-0A55-A118-8ACE-C38B3137C3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8B8C3F-B558-EA91-E394-20912768D5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F18A3C-6E60-3C27-8EEC-300FFFD442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83E893-2ADF-BB3C-7E4E-C90EEF1D5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AA3CCD-5038-E6C3-6712-84AD4AFD22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00F5A1-4AA5-C75A-3A0E-7ED807D45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862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C1AA70-2524-0179-B426-6B0FF00EE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E319F4-B6C9-8428-F4AF-546B2C882F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759898-4D83-5913-AA71-41775422D0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1CCEB1-25C8-F206-6B89-370E750307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667B01-9857-E92E-D3F2-57E11C5AF8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756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0" y="1046555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n¨vÛAvDU Ges wcÖ›U Gi e¨envi</a:t>
            </a:r>
            <a:endParaRPr lang="en-US" sz="3200" b="1" dirty="0">
              <a:solidFill>
                <a:srgbClr val="343995"/>
              </a:solidFill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865410" y="2462203"/>
            <a:ext cx="1079113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†kLv Ges †kLv‡bv Dfq †¶‡ÎB n¨vÛAvDU GKwU †ccvi wi‡mvm© wn‡m‡e e¨eüZ nq </a:t>
            </a:r>
            <a:r>
              <a:rPr lang="pt-BR" sz="2800" dirty="0" smtClean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| mvaviYZ</a:t>
            </a:r>
            <a:r>
              <a:rPr lang="pt-BR" sz="28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, wk¶v_©x‡`i </a:t>
            </a:r>
            <a:r>
              <a:rPr lang="pt-BR" sz="2800" dirty="0" smtClean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gb‡hvM </a:t>
            </a:r>
            <a:r>
              <a:rPr lang="pt-BR" sz="28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Ges Drmvn e„w× Ges †Kvb AvBwWqv wKsev </a:t>
            </a:r>
            <a:r>
              <a:rPr lang="pt-BR" sz="2800" dirty="0" smtClean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wPšÍvi </a:t>
            </a:r>
            <a:r>
              <a:rPr lang="pt-BR" sz="28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cÖmv‡ii †¶‡Î GKUv n¨vÛAvDU jvwb©s GBW wn‡m‡e </a:t>
            </a:r>
            <a:r>
              <a:rPr lang="pt-BR" sz="2800" dirty="0" smtClean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f‚wgKv </a:t>
            </a:r>
            <a:r>
              <a:rPr lang="pt-BR" sz="28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cvjb Ki‡Z cv‡i| G‡¶‡Î GKUv n¨vÛAvDU e¨envi Kivi mgq cÖ_g KvR nj e¨env‡ii D‡Ïk¨Uv </a:t>
            </a:r>
            <a:r>
              <a:rPr lang="pt-BR" sz="2800" dirty="0" smtClean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cwi</a:t>
            </a:r>
            <a:r>
              <a:rPr lang="pt-BR" sz="28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®‹vi Kiv| fv‡jv gv‡bi n¨vÛAvDU †ekxifvM jvwb©s wmPz‡qk‡b LyeB `iKvwi|</a:t>
            </a:r>
          </a:p>
        </p:txBody>
      </p:sp>
    </p:spTree>
    <p:extLst>
      <p:ext uri="{BB962C8B-B14F-4D97-AF65-F5344CB8AC3E}">
        <p14:creationId xmlns:p14="http://schemas.microsoft.com/office/powerpoint/2010/main" val="1598476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0" y="1046555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n¨vÛAvDU †Kb?</a:t>
            </a:r>
            <a:endParaRPr lang="en-US" sz="3200" b="1" dirty="0">
              <a:solidFill>
                <a:srgbClr val="343995"/>
              </a:solidFill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552372" y="2060635"/>
            <a:ext cx="110465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GKUv ¸</a:t>
            </a:r>
            <a:r>
              <a:rPr lang="pt-BR" sz="2800" dirty="0" smtClean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iyZ¡c~Y</a:t>
            </a:r>
            <a:r>
              <a:rPr lang="pt-BR" sz="28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© cÖkœ nj, Ò‡mk‡bi GB ch©v‡q G‡m Avwg †Kb GKUv n¨vÛAvDU e¨envi </a:t>
            </a:r>
            <a:r>
              <a:rPr lang="pt-BR" sz="2800" dirty="0" smtClean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KiwQ?Ó n¨vÛAvDU </a:t>
            </a:r>
            <a:r>
              <a:rPr lang="pt-BR" sz="28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e¨envi Kivi A‡bK¸‡jv KviY _vK‡Z cv‡i| †m¸‡jv n‡Z cv‡it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59900" y="3143940"/>
            <a:ext cx="1009298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†hme wel‡q A‡bK we‡kl kã e¨eüZ nq †hgb, †Kvb we‡kl cÖ‡dkb A_ev 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MÖ</a:t>
            </a:r>
            <a:r>
              <a:rPr lang="en-US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y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 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Øviv e¨eüZ kã hv Ab¨‡`i Rb¨ eyS‡Z KwVb nq, †m¸‡jvi msÁv n¨vÛAvD‡U †`qv _v‡K|</a:t>
            </a:r>
          </a:p>
        </p:txBody>
      </p:sp>
      <p:pic>
        <p:nvPicPr>
          <p:cNvPr id="9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853144" y="3277055"/>
            <a:ext cx="277607" cy="287808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59900" y="4682477"/>
            <a:ext cx="1009298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†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h</a:t>
            </a:r>
            <a:r>
              <a:rPr lang="en-US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mg¯</a:t>
            </a:r>
            <a:r>
              <a:rPr lang="en-US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Í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 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cwimsL¨vb wKsev †Kvb e¨vKMÖvDÛ wW‡UBj hv Ab¨ †Kvb Dr‡m mnRjf¨ bq, †m¸‡jv Zz‡j 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aiv 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_v‡K GKUv n¨vÛAvD‡U|</a:t>
            </a:r>
          </a:p>
        </p:txBody>
      </p:sp>
      <p:pic>
        <p:nvPicPr>
          <p:cNvPr id="15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853144" y="4815592"/>
            <a:ext cx="277607" cy="287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8179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0" y="1046555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n¨vÛAvDU †Kb?</a:t>
            </a:r>
            <a:endParaRPr lang="en-US" sz="3200" b="1" dirty="0">
              <a:solidFill>
                <a:srgbClr val="343995"/>
              </a:solidFill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59900" y="2561056"/>
            <a:ext cx="100929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Av‡jvPbv A_ev mgm¨v mgvav‡bi Rb¨ †Km ÷vwW _v‡K|</a:t>
            </a:r>
          </a:p>
        </p:txBody>
      </p:sp>
      <p:pic>
        <p:nvPicPr>
          <p:cNvPr id="9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853144" y="2694171"/>
            <a:ext cx="277607" cy="287808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59900" y="3284047"/>
            <a:ext cx="1009298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GKUv wUwPs w¯‹j A_ev j¨ve‡iUwi‡Z †Kvb G·vimvBR Pvjv‡bvi wb‡`©kbv av‡c av‡c D‡j­L Kiv </a:t>
            </a:r>
            <a:r>
              <a:rPr lang="pl-PL" sz="32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_</a:t>
            </a:r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v‡K|</a:t>
            </a:r>
          </a:p>
        </p:txBody>
      </p:sp>
      <p:pic>
        <p:nvPicPr>
          <p:cNvPr id="15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853144" y="3417162"/>
            <a:ext cx="277607" cy="28780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159900" y="4499481"/>
            <a:ext cx="1009298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32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cy‡iv †mkb‡K UwcK Abymv‡i ey‡jU c‡q›U w`‡q msw¶ß AvDUjvB‡b cÖKvk Kiv _v‡K|</a:t>
            </a:r>
          </a:p>
        </p:txBody>
      </p:sp>
      <p:pic>
        <p:nvPicPr>
          <p:cNvPr id="13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853144" y="4632596"/>
            <a:ext cx="277607" cy="287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6105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1457</TotalTime>
  <Words>251</Words>
  <Application>Microsoft Office PowerPoint</Application>
  <PresentationFormat>Widescreen</PresentationFormat>
  <Paragraphs>10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SutonnyMJ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Md Maksudul Haque</dc:creator>
  <cp:lastModifiedBy>Sabbir Ahmed Sohag</cp:lastModifiedBy>
  <cp:revision>77</cp:revision>
  <dcterms:created xsi:type="dcterms:W3CDTF">2022-05-26T10:38:33Z</dcterms:created>
  <dcterms:modified xsi:type="dcterms:W3CDTF">2022-05-29T17:01:18Z</dcterms:modified>
</cp:coreProperties>
</file>