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0" r:id="rId4"/>
    <p:sldId id="281" r:id="rId5"/>
    <p:sldId id="28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Ifvi‡nW cÖ‡R±i Gi e¨envi 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15057" y="2013806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Z_¨ Ges Ávb Rgv ivLv Ges mÂvwiZ Kivi gva¨g wn‡m‡e Qvcv KvMR Ab¨vb¨ gva¨‡gi PvB‡Z †ewk DcKvix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</a:t>
            </a:r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hgbt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315502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Qvcv KvMR †Kvb we`¨yr wKsev jvBwUs QvovB ¯^Zš¿fv‡e KvR Ki‡Z cv‡i|</a:t>
            </a: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3448617"/>
            <a:ext cx="277607" cy="2878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926200"/>
            <a:ext cx="1009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Qvcv KvMR mn‡RB enb‡hvM¨| c‡K‡U, e¨vKc¨v‡K, weªd‡K‡m Ges †M­vf e‡·i gZ †h‡Kvb RvqMvq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Qvcv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KvMR enb Kiv hvq| GUv ¯^Zš¿ wk¶v‡K Drmvn †`q|</a:t>
            </a: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059315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Ifvi‡nW cÖ‡R±i Gi e¨envi 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593124" y="2573979"/>
            <a:ext cx="105938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†`qv‡j A_ev c`©vq Qwe cÖ`k©‡bi †¶‡Î Ifvi‡nW cÖ‡R±i GKUv e¨vwmK wKš‘ wbf©i‡hvM¨ Uzj| wØZxq wek¦hy‡×i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mgq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mvwf©mg¨vb‡`i †Uªwbs †`qvi mgq Ifvi‡nW cÖ‡R±i e¨envi Kiv nZ| 1950 Ges 1960 mv‡ji w`‡K,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GUv‡K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GWz‡Kkbvj Uzj wn‡m‡e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K¬vmi</a:t>
            </a:r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‡g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e¨envi Kiv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ïi</a:t>
            </a:r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Kiv nq, Gici e¨emv RM‡Z GUv cwiwPwZ cvq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Uªwbs Uzj wn‡m‡e| PK‡ev‡W©i †P‡q GUv GKUv fv‡jv gva¨g|</a:t>
            </a:r>
          </a:p>
        </p:txBody>
      </p:sp>
    </p:spTree>
    <p:extLst>
      <p:ext uri="{BB962C8B-B14F-4D97-AF65-F5344CB8AC3E}">
        <p14:creationId xmlns:p14="http://schemas.microsoft.com/office/powerpoint/2010/main" val="129643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Ifvi‡nW cÖ‡R±‡ii DcKvwiZv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593123" y="2231543"/>
            <a:ext cx="1083275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AwW‡q‡Ýi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mv‡_ gy‡LvgywL †hvMv‡hvM|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AvB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K›Uv± Kiv m¤¢e|</a:t>
            </a: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‡gi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mvg‡b w¯cKv‡ii Kv‡Q cÖ‡R±i †mU Kiv _v‡K hv mn‡R GK‡mm Kiv hvq|</a:t>
            </a: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m¤c~Y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Av‡jvwKZ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‡g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Kvh©Ki|</a:t>
            </a: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cÖ‡R‡›Ukb evievi e¨envi Kiv hvq|</a:t>
            </a:r>
          </a:p>
          <a:p>
            <a:pPr lvl="0"/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UªvÝcv‡iwÝ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†cb w`‡q ¸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Z¡c~Y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c‡q›U¸‡jv‡K nvBjvBU Kiv hvq|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AwW‡q‡Ýi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mv‡_ memgq AvB K›Uv± †g‡›UBb K‡iI c~Y©fv‡e †cÖ‡R›Ukb †`qv 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¤¢e|</a:t>
            </a:r>
          </a:p>
        </p:txBody>
      </p:sp>
    </p:spTree>
    <p:extLst>
      <p:ext uri="{BB962C8B-B14F-4D97-AF65-F5344CB8AC3E}">
        <p14:creationId xmlns:p14="http://schemas.microsoft.com/office/powerpoint/2010/main" val="31803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UªvÝcv‡iwÝ cÖ¯‘Z Kiv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593123" y="2205918"/>
            <a:ext cx="107091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Av‡Mi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`‡b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Ifvi‡nW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cÖ‡R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±‡ii mv‡_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UªvÝcv‡iwÝi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e¨envi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cvIqvidzj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cÖ‡R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Ukb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nZ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A‡b‡KB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÷¨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vÛvW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†ccvi †_‡K †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cÖ‡R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Ukb‡K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UªvÝcv‡iwÝ‡Z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UªvÝdvi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R‡b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¨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cÖ‡dkbvj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mvwf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©‡mi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Øvi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¯’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nZ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eZ©gv‡b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cvIqvic‡q›U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gvwëwgwWqv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cÖ‡R±i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KvR‡K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mnR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w`‡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q‡Q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593123" y="4293646"/>
            <a:ext cx="10709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Ifvi‡nW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cÖ‡R±i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e¨envi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cÖ‡R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Ukb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†`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qvi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wKQz</a:t>
            </a:r>
            <a:r>
              <a:rPr lang="en-US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wUcm</a:t>
            </a:r>
            <a:endParaRPr lang="pl-PL" sz="3200" dirty="0">
              <a:solidFill>
                <a:srgbClr val="FFFF00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80301" y="4762946"/>
            <a:ext cx="107091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-†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cÖ‡R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Ukb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qvKvjxb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Wvb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cv‡k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vuovb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</a:t>
            </a:r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w¯ŒbUv‡K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GKcv‡k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mU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Kiyb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hv‡Z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mv`v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Av‡jv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c‡o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AwW‡q‡Ýi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endParaRPr lang="en-US" sz="3200" dirty="0" smtClean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PvL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Svcmv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n‡q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bv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hvq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05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UªvÝcv‡iwÝ cÖ¯‘Z Kiv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80300" y="2357498"/>
            <a:ext cx="107091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-†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jLvi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mvBR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Ges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¯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cóZv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wVK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Av‡Q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wKbv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cix¶v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K‡i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Lyb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-`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vuwo‡q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AwW‡q‡Ýi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mv‡_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K_v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ejyb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</a:t>
            </a:r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Kw¤cDUvi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MÖvwd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· †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cÖvMÖvg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e¨envi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Kiyb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</a:p>
          <a:p>
            <a:pPr lvl="0"/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</a:t>
            </a:r>
            <a:r>
              <a:rPr lang="en-US" sz="32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¯‘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wZ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wbb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pl-PL" sz="32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87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1483</TotalTime>
  <Words>418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80</cp:revision>
  <dcterms:created xsi:type="dcterms:W3CDTF">2022-05-26T10:38:33Z</dcterms:created>
  <dcterms:modified xsi:type="dcterms:W3CDTF">2022-05-29T17:26:59Z</dcterms:modified>
</cp:coreProperties>
</file>