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wdWe¨vK m¨vÛDBP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387177" y="2081490"/>
            <a:ext cx="1141764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Avcwb hw` †Kvb †bwZevPK wdWe¨vK cÖ`vb Ki‡Z Pvb, Zvn‡j cÖ_‡gB GKUv BwZevPK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gšÍe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¨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Kiyb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, Zvici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bwZevPK Ges c‡i GKUv BwZevPK gš—e¨ w`‡q †kl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Kiyb|Kvh©Kifv‡e 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wdWe¨vK‡K e¨envi K‡i Ges Ab¨‡K wdWe¨vK cÖ`vb Ki‡Z DrmvwnZ Kivi ga¨ w`‡q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GKUv wbivc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`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Ges 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Avivg`vqK wk¶vi cwi‡ek ˆZwi Kiv m¤¢e|</a:t>
            </a:r>
            <a:endParaRPr lang="pt-BR" sz="28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05454" y="4047425"/>
            <a:ext cx="107993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m¨vÛDBP wdWe¨vK cÖ`vb Kivi D`vniY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aiyb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†mvwdqv GKUv ¸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iyZ¡c~Y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cÖ‡R‡±i Rb¨ GKUv †eªb‡÷vwg©s wgwUs wjW w`‡”Q| ¯^fveMZfv‡e, †mvwdqv wgwUs Gi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Av‡M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mevB‡K G‡RÛv Rvbvqwb| GiKg GKUv wgwUs Gi ci, †mvwdqvi g¨v‡bRvi Zv‡K AviI k„•Lj Kivi Rb¨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m¨vÛDBP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wdWe¨vK e¨envi K‡ib|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4817" y="4126937"/>
            <a:ext cx="305368" cy="31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59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wdWe¨vK m¨vÛDBP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05454" y="2091500"/>
            <a:ext cx="107993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cÖksmvt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Ò‡mvwdqv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Avgiv Lye fv‡jv GKUv wgwUs K‡iwQ| wgwUs G mwVK cvwU©wm‡c›U wQj Ges Avgiv Ab¨vb¨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wWcvU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©‡g›U †_‡K cÖ‡qvRbxq me Z_¨ msMÖn K‡iwQ| Avcbvi mn‡hvwMZvi Rb¨ ab¨ev`|Ó</a:t>
            </a:r>
          </a:p>
          <a:p>
            <a:r>
              <a:rPr lang="pt-BR" sz="2800" b="1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mgv‡jvPbvt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ÒAvcwb wK †Lqvj K‡i‡Qb †h wgwUs Av‡jvPbv¸‡jv Lye GKUv †MvQv‡bv wQj bv? wgwUs Gi Av‡M hw`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Avcwb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G‡RÛv cÖ`vb bv K‡ib, Zvn‡j cvwU©wm‡c›Uiv wgwUs AcÖ¯‘Z n‡q Av‡m| GQvov, wgwUs Gi j¶¨ †_‡K m‡i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wM‡q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Avgiv A‡bK mgq bó K‡iwQ| GUv Kxfv‡e Gov‡bv hvq ejyb †Zv?Ó GKUv Av‡jvPbvi m~ÎcvZ|</a:t>
            </a:r>
          </a:p>
          <a:p>
            <a:r>
              <a:rPr lang="pt-BR" sz="2800" b="1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cÖksmvt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ÒAvcwb Lye fv‡jv K‡i me¸‡jv BbcyU GKwÎZ K‡i‡Qb| Avcbvi wgwUs wgwbUm Ges d‡jv-Avc Gw±wfwU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†`‡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L Avwg LyeB PgrK…Z|Ó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4817" y="2179247"/>
            <a:ext cx="305368" cy="31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1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1455</TotalTime>
  <Words>262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76</cp:revision>
  <dcterms:created xsi:type="dcterms:W3CDTF">2022-05-26T10:38:33Z</dcterms:created>
  <dcterms:modified xsi:type="dcterms:W3CDTF">2022-05-30T13:47:47Z</dcterms:modified>
</cp:coreProperties>
</file>