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70" r:id="rId3"/>
    <p:sldId id="271" r:id="rId4"/>
    <p:sldId id="272" r:id="rId5"/>
    <p:sldId id="273" r:id="rId6"/>
    <p:sldId id="27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Sample Training Session Plan</a:t>
            </a:r>
          </a:p>
        </p:txBody>
      </p:sp>
      <p:pic>
        <p:nvPicPr>
          <p:cNvPr id="2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2316878"/>
            <a:ext cx="335905" cy="34824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2231543"/>
            <a:ext cx="1009298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Dc‡i GKwU †mkb c­¨vb ˆZix K‡i †`Lv‡bv n‡q‡Q| GwU GKwU ¯^xK…Z †U¤c‡jU-Gi Dci ˆZix Kiv n‡q‡Q| GLv‡b BDwbU Ae Kw¤c‡UwÝ n‡jv </a:t>
            </a:r>
            <a:r>
              <a:rPr lang="pl-PL" sz="2400" dirty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Type </a:t>
            </a:r>
            <a:r>
              <a:rPr lang="pl-PL" sz="24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Text and Documents in English and </a:t>
            </a:r>
            <a:r>
              <a:rPr lang="pl-PL" sz="2400" dirty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Bangla 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†mkb UvB‡Uj n‡jv, </a:t>
            </a:r>
            <a:r>
              <a:rPr lang="pl-PL" sz="2400" dirty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Type </a:t>
            </a:r>
            <a:r>
              <a:rPr lang="pl-PL" sz="24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documents in Enlish and store the </a:t>
            </a:r>
            <a:r>
              <a:rPr lang="pl-PL" sz="2400" dirty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document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 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GB †U¤c‡j‡U </a:t>
            </a:r>
            <a:r>
              <a:rPr lang="pl-PL" sz="24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Unit Of Competency, Code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BZ¨vw` Ni c~iY Ki‡Z Kw¤c‡UwÝ ÷¨vÛvW© Gi mvnvh¨ †bqv †h‡Z cv‡i|</a:t>
            </a:r>
            <a:endParaRPr lang="en-US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630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Sample Training Session Plan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2231543"/>
            <a:ext cx="1009298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Session No. 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N‡i †mkb b¤^i I </a:t>
            </a:r>
            <a:r>
              <a:rPr lang="pl-PL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Task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Gi N‡i †mk‡bi UvB‡Uj wj‡L wb‡Z n‡e| </a:t>
            </a:r>
            <a:r>
              <a:rPr lang="pl-PL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Learning Outcome 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As‡k mwVK ÷ªvKPvi †g‡b c~Y©v½ jvwb©s AvDUKvg wj‡L wb‡Z n‡e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pl-PL" sz="2800" dirty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Relevant </a:t>
            </a:r>
            <a:r>
              <a:rPr lang="pl-PL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Performance Criteria 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As‡k AvR‡Ki †mk‡b BDwbU Ae Kw¤c‡UwÝi hZ¸wj cvid‡g©Ý µvB‡Uwiqv Gi KvR m¤cbœ n‡e Zvi ZvwjKv w`‡Z n‡e| GwU Ki‡Z wM‡q Kw¤c‡UwÝ ÷¨vÛvW© Gi mvnvh¨ wb‡Z n‡e|</a:t>
            </a:r>
            <a:endParaRPr lang="en-US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3748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Sample Training Session Plan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2231543"/>
            <a:ext cx="1009298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GLv‡b †mkb wWD‡ikb 30 wgwbU aiv n‡q‡Q| †mk‡bi mwVK mgqmxgv GLv‡b wjL‡Z nq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|†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gvU mgqmxgv‡K PviwU As‡k wef³ Ki‡Z nq| </a:t>
            </a:r>
            <a:r>
              <a:rPr lang="pl-PL" sz="2800" dirty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Introduction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cv‡U©i Rb¨ 4 wgwbU mgq eivÏ †`qv 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n‡q‡Q|</a:t>
            </a:r>
            <a:r>
              <a:rPr lang="pl-PL" sz="2800" dirty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Discussion </a:t>
            </a:r>
            <a:r>
              <a:rPr lang="pl-PL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and Demonstration 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cv‡U©i Rb¨ 22 wgwbU mgq eivÏ †`qv 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n‡q‡Q|</a:t>
            </a:r>
            <a:r>
              <a:rPr lang="pl-PL" sz="2800" dirty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Review </a:t>
            </a:r>
            <a:r>
              <a:rPr lang="pl-PL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and Feedback 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cv‡U©i Rb¨ 2 wgwbU mgq eivÏ †`qv n‡q‡Q </a:t>
            </a:r>
            <a:r>
              <a:rPr lang="pl-PL" sz="2800" dirty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GesLink </a:t>
            </a:r>
            <a:r>
              <a:rPr lang="pl-PL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to next lesson 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cv‡U©i Rb¨ 2 wgwbU mgq eivÏ †`qv n‡q‡Q|</a:t>
            </a:r>
            <a:endParaRPr lang="en-US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301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Sample Training Session Plan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2231543"/>
            <a:ext cx="100929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†mkb wWD‡ikb hw` 3 N›Uv ev Ab¨ wKQz nq, Z‡e GB PviwU cv‡U©i eivÏK…Z mgqmxgvI AvbycvwZK nv‡i 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A_ev 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cÖ‡qvRbg‡Zv cwiewZ©Z n‡e|</a:t>
            </a:r>
            <a:endParaRPr lang="en-US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009889" y="2323736"/>
            <a:ext cx="277607" cy="28780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3302462"/>
            <a:ext cx="1009298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Key Points and Activities 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Kjv‡g †mk‡bi cÖwZwU cv‡U© †mkb cwiPvjbvi Av`k© wbqg †g‡b wK wK A¨vw±wfwU </a:t>
            </a:r>
          </a:p>
          <a:p>
            <a:pPr lvl="0"/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Kiv n‡e Zvi c~Y© ZvwjKv wjwce× Ki‡Z nq|</a:t>
            </a:r>
            <a:endParaRPr lang="en-US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8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009889" y="3394655"/>
            <a:ext cx="277607" cy="28780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4778070"/>
            <a:ext cx="100929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Bb‡UªvWvKkb cv‡U© c~‡e©i †mk‡bi wj¼, AvR‡Ki †mk‡bi AvDUKvg I †mkb ÷ªvKPvi _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v‡K|</a:t>
            </a:r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wWmKvkb 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cv‡U© †mk‡bi ZvwË¡K Av‡jvPbv Kiv nq|</a:t>
            </a:r>
            <a:endParaRPr lang="en-US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009889" y="4870263"/>
            <a:ext cx="277607" cy="28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3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Sample Training Session Plan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2626959"/>
            <a:ext cx="1009298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†W‡gvb‡÷ªkb cv‡U© nv‡Z-Kj‡g Pvi av‡c KvRwU Kiv nq| cÖ_‡g †UªBbvi wb‡R K‡i ÷¨vÛvW© †g‡b wbtk‡ã| 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Gici 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†UªBbvi K‡ib ax‡i ax‡i e¨vL¨v mnKv‡i| 3q ev‡i †UªBbvi I jvb©vi GKm‡½ KvRwU K‡i| me‡k‡l 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jvb©viiv 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wb‡R wb‡R K‡i Avi †UªBbvi mycvifvBR K‡ib|</a:t>
            </a:r>
          </a:p>
          <a:p>
            <a:pPr lvl="0"/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mvavibZ wWmKvkb I †W‡gvb‡÷ªkb Gi mgq wba©vib Ki‡Z wM‡q mvavibZ 20:80 AbycvZ Abymib Kiv nq| </a:t>
            </a:r>
            <a:endParaRPr lang="en-US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009889" y="2719152"/>
            <a:ext cx="277607" cy="28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661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Sample Training Session Plan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2231543"/>
            <a:ext cx="1009298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wiwfD I wdWe¨vK cv‡U© cÖ‡kœvËi c‡e©i gva¨‡g jvb©vi‡`i jvwb©s AvDUKvg AwR©Z n‡q‡Q wKbv hvPvB Kiv nq| 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UªBbvi cÖ‡hvR¨ †¶‡Î wdWe¨vK cÖ`vb 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K‡ib|me‡k‡l </a:t>
            </a:r>
            <a:r>
              <a:rPr lang="pl-PL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Link to next lesson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cv‡U© cieZ©x †mk‡b wK welq Av‡jvwPZ n‡e Zvi avibv †`qv nq| bKj cv‡U© 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ch©vß 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Z_¨ _vKv `iKvi †hb †h‡KI c‡o fv‡jvfv‡e eyS‡Z cv‡i| wee„wZ‡Z †KvbiKg A®côZv _vKv Kvg¨ bq|</a:t>
            </a:r>
            <a:endParaRPr lang="en-US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009889" y="2323736"/>
            <a:ext cx="277607" cy="28780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4496951"/>
            <a:ext cx="1009298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†Uªwbs †g_W Kjv‡g †Kvb cv‡U©i Rb¨ wK wK †g_W e¨envi Kiv n‡e Zvi ZvwjKv †`qv 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nq|</a:t>
            </a:r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g¨v‡Uwiqvj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, BKzBc‡g›U A¨vÛ wi‡mv‡m©m Kjv‡g `iKvix mKj wi‡mv‡m©i ZvwjKv †`qv 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nq|</a:t>
            </a:r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Gfv‡eB 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ˆZix Kviv hvq GKwU c~Y©v½ †mkb c­¨vb|</a:t>
            </a:r>
            <a:endParaRPr lang="en-US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8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009889" y="4589144"/>
            <a:ext cx="277607" cy="28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792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841</TotalTime>
  <Words>549</Words>
  <Application>Microsoft Office PowerPoint</Application>
  <PresentationFormat>Widescreen</PresentationFormat>
  <Paragraphs>17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Poppins</vt:lpstr>
      <vt:lpstr>SutonnyMJ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Sabbir Ahmed Sohag</cp:lastModifiedBy>
  <cp:revision>61</cp:revision>
  <dcterms:created xsi:type="dcterms:W3CDTF">2022-05-26T10:38:33Z</dcterms:created>
  <dcterms:modified xsi:type="dcterms:W3CDTF">2022-05-29T06:44:44Z</dcterms:modified>
</cp:coreProperties>
</file>