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(PC):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252642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2441093"/>
            <a:ext cx="9991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Gwj‡g‡›U ewY©Z KvR‡K m¤cbœ Kiv‡Z A‡bK¸‡jv †QvU †QvU avivevwnK KvR Ki‡Z nq| G‡`i cÖ‡Z¨KwUD GK GKwU cvid‡g©Ý µvB‡Uwiqv|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3927556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3842221"/>
            <a:ext cx="99918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cÖ‡Z¨KwU </a:t>
            </a:r>
            <a:r>
              <a:rPr lang="en-US" sz="2800" dirty="0">
                <a:solidFill>
                  <a:schemeClr val="bg1"/>
                </a:solidFill>
              </a:rPr>
              <a:t>PC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GK GKwU gyj¨vqY‡hvM¨ wee„wZ| A_©vr cÖwZwU </a:t>
            </a:r>
            <a:r>
              <a:rPr lang="en-US" sz="2800" dirty="0">
                <a:solidFill>
                  <a:schemeClr val="bg1"/>
                </a:solidFill>
              </a:rPr>
              <a:t>PC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-‡Z ewY©Z Kv‡R Kvw•LZ cvid‡g©Ý †j‡fj AwR©Z n‡q‡Q wKbv hvPvB Kiv hvq| A¨v‡mm‡g›U mgq cÖwZwU cvid‡g©Ý µvB‡Uwiqv n‡q hvq A¨v‡mm‡g›U µvB‡Uwiqv| 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(PC):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2724072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2638737"/>
            <a:ext cx="9991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†Uªwbs Gi mgq GKRb †UªBbvi KZ©…K cÖwZwU cvid‡g©Ý fv‡jv fv‡e AwR©Z n‡q‡Q wK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bv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Zv wbwðZ K‡i|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3913306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3827971"/>
            <a:ext cx="9991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PC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wbwðZ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K‡i ewY©Z KvR avivevwnKfv‡e wb‡`©wkZ c‡_ n‡”Q wK bv|</a:t>
            </a: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4656256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4570921"/>
            <a:ext cx="9991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</a:rPr>
              <a:t>A¨v‡mmi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</a:rPr>
              <a:t>‡`i‡K Gwf‡WÝ Kv‡jKkb †g_W I A¨v‡mm‡g›U Uzjm ˆZix‡Z mvnvh¨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</a:rPr>
              <a:t>K‡I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PC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|</a:t>
            </a:r>
            <a:endParaRPr lang="pt-BR" sz="3200" dirty="0">
              <a:solidFill>
                <a:schemeClr val="bg1"/>
              </a:solidFill>
              <a:latin typeface="SutonnyMJ" pitchFamily="2" charset="0"/>
            </a:endParaRPr>
          </a:p>
          <a:p>
            <a:endParaRPr lang="pt-B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4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</TotalTime>
  <Words>132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20</cp:revision>
  <dcterms:created xsi:type="dcterms:W3CDTF">2022-05-26T10:38:33Z</dcterms:created>
  <dcterms:modified xsi:type="dcterms:W3CDTF">2022-05-28T11:44:47Z</dcterms:modified>
</cp:coreProperties>
</file>