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6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525654" y="1056080"/>
            <a:ext cx="686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Unit Code and Title: 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37996" y="2298703"/>
            <a:ext cx="305386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29032" y="2241068"/>
            <a:ext cx="97104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BDwbU †KvW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n‡jv jvwb©s g¨v‡Uwiqv‡j e¨eüZ cÖwZwU BDwb‡Ui Rb¨ wba©vwiZ GKwU mywbw`©ó I Abb¨ †KvW| GB †Kv‡W cÖ_‡g K‡qKwU we‡kl A¶i _v‡K hv welqe¯‘i †¶Î‡K wb‡`©k K‡i| Avi Zvi ciciB _v‡K GKwU msL¨v hv wb‡`©k K‡i Zvi †j‡fj I wmwiqvj|</a:t>
            </a:r>
          </a:p>
        </p:txBody>
      </p:sp>
      <p:pic>
        <p:nvPicPr>
          <p:cNvPr id="18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37996" y="4237695"/>
            <a:ext cx="305386" cy="34824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29032" y="4180060"/>
            <a:ext cx="97104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BDwbU UvB‡Uj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†Kvb wbw`©ó AKz‡ck‡bi GKwU Kw¤c‡UwÝ Gwiqv‡K wb‡`©k K‡i| †Kvb GKwU we‡kl KvR Ki‡Z wM‡q `iKvix we‡kl `¶Zv‡K wPwýZ K‡i BDwbU UvB‡Uj| GwU GKwU BDwbU Ae Kw¤c‡UwÝi Kvw•LZ AvDUKv‡gi msw¶ß iƒcI e‡U|</a:t>
            </a: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525654" y="1056080"/>
            <a:ext cx="686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Unit Code and Title: 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37996" y="2298703"/>
            <a:ext cx="305386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29032" y="2241068"/>
            <a:ext cx="9710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BDwbU UvB‡Uj AvDUcyU Uv‡g© wjwLZ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nq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|</a:t>
            </a:r>
            <a:r>
              <a:rPr lang="en-US" dirty="0"/>
              <a:t> </a:t>
            </a:r>
            <a:r>
              <a:rPr lang="en-US" sz="2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‘Obtain’, ‘Prepare’, ‘Operate’</a:t>
            </a:r>
            <a:r>
              <a:rPr lang="pt-BR" sz="2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BZ¨vw`|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29032" y="3418060"/>
            <a:ext cx="97104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D`vniY: </a:t>
            </a:r>
            <a:r>
              <a:rPr lang="en-US" sz="2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“RMGSMO100112A - Operate a single needle lock stich machine.”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myBs †gwkb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Acv‡ikb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AKz‡ck‡bi GKwU we‡kl Kw¤c‡UwÝ Gwiqv wm‡½j wbWj jK w÷P †gwkb Acv‡iU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Ki‡Z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Rvbv -‡K wb‡`©k K‡i‡Q| UvB‡Uj †`‡L AvDUKvg wK n‡e cwi®‹vi eySv hv‡”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Q| </a:t>
            </a:r>
            <a:endParaRPr lang="pt-BR" sz="3000" dirty="0">
              <a:solidFill>
                <a:schemeClr val="bg1"/>
              </a:solidFill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69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525654" y="1056080"/>
            <a:ext cx="686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Unit Code and Title: 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37996" y="2298703"/>
            <a:ext cx="305386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29032" y="2241068"/>
            <a:ext cx="9710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GB BDwbU Ae Kw¤c‡UwÝ Kgwc­U _vK‡j GKRb e¨vw³ GKwU wm‡½j wbWj jK w÷P †gwkb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Acv‡iU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Ki‡Z cvi‡e| Kv‡RB UvB‡UjwU mwVKfv‡e wjwLZ n‡q‡Q|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29032" y="3418060"/>
            <a:ext cx="97104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BDwbU †</a:t>
            </a:r>
            <a:r>
              <a:rPr lang="pt-BR" sz="3000" dirty="0" smtClean="0">
                <a:solidFill>
                  <a:srgbClr val="FFFF00"/>
                </a:solidFill>
                <a:latin typeface="SutonnyMJ" pitchFamily="2" charset="0"/>
              </a:rPr>
              <a:t>KvW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n‡jv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GKwU mvs‡KwZK †KvW hv H BDwbU UvB‡Uj‡K eySvq| Dc‡i BDwbU UvB‡U‡ji ev‡gi †KvW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(</a:t>
            </a:r>
            <a:r>
              <a:rPr lang="en-US" sz="2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RMGSMO100112A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)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wU n‡jv BDwbU UvB‡U‡ji †KvW, hv GKKfv‡e H UvB‡Uj‡KB wb‡`©k K‡i|</a:t>
            </a:r>
            <a:endParaRPr lang="pt-BR" sz="3000" dirty="0">
              <a:solidFill>
                <a:schemeClr val="bg1"/>
              </a:solidFill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83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</TotalTime>
  <Words>261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13</cp:revision>
  <dcterms:created xsi:type="dcterms:W3CDTF">2022-05-26T10:38:33Z</dcterms:created>
  <dcterms:modified xsi:type="dcterms:W3CDTF">2022-05-28T11:03:30Z</dcterms:modified>
</cp:coreProperties>
</file>