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6" r:id="rId3"/>
    <p:sldId id="267" r:id="rId4"/>
    <p:sldId id="268" r:id="rId5"/>
    <p:sldId id="269" r:id="rId6"/>
    <p:sldId id="270" r:id="rId7"/>
    <p:sldId id="271" r:id="rId8"/>
    <p:sldId id="27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Requirements based on </a:t>
            </a:r>
            <a:endParaRPr lang="en-US" sz="3200" b="1" dirty="0" smtClean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Characteristics 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 Learners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207084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121749"/>
            <a:ext cx="100929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Language, Literacy and Numeracy (LL&amp;N) skills: </a:t>
            </a:r>
            <a:endParaRPr lang="pt-BR" sz="2800" dirty="0" smtClean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GwU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cÖwk¶Y cÖ`vb, wewfbœ Uv¯‹ I A¨vw±wfwU cÖ`v‡bi mgq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e¨eüZ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fvlv‡K cÖfvweZ K‡i| GKRb †UªBbvi wnmv‡e Avcbvi DwPZ n‡e jvb©vi‡`i fvlvÁvb, A¶iÁvb 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MvwbwZK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`¶Zvi †j‡fj hvPvB c~e©K h‡_v‡cvhy³ jvwb©s g¨v‡Uwiqvj I wi‡mvm© mieivn Kiv| 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4035877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950542"/>
            <a:ext cx="101588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Cultural and Socio-economic Background 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†UªBbvi wnmv‡e Avcbv‡K Aek¨B jvb©vi‡`i mvs¯‹…wZK wfbœZv I Av_©-mvgvwRK Ae¯’vb wel‡q m‡PZb _vK‡Z n‡e|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Ggb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†Kvb A¨vw±wfwU _vK‡Z cv‡i †hwU Uv‡M©U jvb©v‡ii Av_©-mvgvwRK Ae¯’vb ev mvs¯‹…wZK AvPi‡Yi mv‡_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mv•Nwl©K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n‡Z cv‡i| Aek¨B †m¸wj eR©b Ki‡Z n‡e|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0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Requirements based on </a:t>
            </a:r>
            <a:endParaRPr lang="en-US" sz="3200" b="1" dirty="0" smtClean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Characteristics 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 Learners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940251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854916"/>
            <a:ext cx="100929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Education and General Knowledge </a:t>
            </a:r>
            <a:r>
              <a:rPr lang="pt-BR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jvb©v‡ii c~‡e© AwR©Z mvavib wk¶vi ¯—i m¤c‡K© Rvbv Rvbv _vK‡j †mkb †Wwjfvwii mgq †UªBbvi eyS‡Z cv‡i cvV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cwiKíbvi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†Kvb As‡k KZUzKz ¸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iyË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¡ w`‡Z n‡e| cÖ‡qvRwbq mKj †¶‡Î mnRZi BÝUªvKkbvj g¨v‡Uwiqvj e¨envi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Ki‡Z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cv‡i| 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97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Requirements based on </a:t>
            </a:r>
            <a:endParaRPr lang="en-US" sz="3200" b="1" dirty="0" smtClean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Characteristics 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 Learners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767250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681915"/>
            <a:ext cx="1015888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Gender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†Uªwbs †mk‡b AskMÖnbKvix mK‡jB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cyiyl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ev mK‡jB bvix A_ev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bvix-cyiy‡li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wgwkªZ GKwU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M&amp;ªyc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n‡Z cv‡i, †mLv‡b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wewfbœ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A¨vw±wfwU e¨envi Ki‡Z n‡Z cv‡i- †h¸wji g‡a¨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AšÍf©z³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_vK‡Z cv‡i †W‡gvb‡÷ªkb, †ivj †c­ BZ¨vw`| G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</a:rPr>
              <a:t>mKj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A¨vw±wfwU wba©vib Kivi mgq †RÛvi Bm¨y eo iK‡gi cÖfve †dj‡Z cv‡i| ZvB †Uªwbs g¨v‡Uwiqvj, †Uªwbs-G 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</a:rPr>
              <a:t>e¨eüZ mKj A¨vw±wfwU I wb‡`©kbv †hb †RÛvi ms‡e`bkxj bv nq †mw`‡K j¶¨ ivLv nq|</a:t>
            </a:r>
            <a:endParaRPr lang="pt-BR" sz="28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2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Requirements based on </a:t>
            </a:r>
            <a:endParaRPr lang="en-US" sz="3200" b="1" dirty="0" smtClean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Characteristics 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 Learners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767250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681915"/>
            <a:ext cx="101588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Age </a:t>
            </a:r>
          </a:p>
          <a:p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eqm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eo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d¨v±i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mk‡b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Wwjfvix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†`qv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wKfv‡e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†`qv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MwZ‡Z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†`qv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mewKQzB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eqm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Øviv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cÖfvweZ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nq|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wewfbœ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eqmx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‡`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wPwýZ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‡`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 Dchy³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jvwb©s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g¨v‡Uwiqvj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cÖ`vb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Ki‡j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fv‡jv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djvdj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cvIqv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hvq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58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Requirements based on </a:t>
            </a:r>
            <a:endParaRPr lang="en-US" sz="3200" b="1" dirty="0" smtClean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Characteristics 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 Learners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767250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681915"/>
            <a:ext cx="101588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Physical Ability </a:t>
            </a:r>
          </a:p>
          <a:p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ïiy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Av‡MB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UªBbvi‡K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wPwýZ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†h,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wdwRK¨vj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A¨vw±wfwU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cvidg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†¶‡Î 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m¶gZv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Kviv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Ab¨vb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¨‡`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PvB‡Z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kvix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Kfv‡e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A‡c¶vK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…Z `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ye©j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kvix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cÖwZeÜKZv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Av‡Q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_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vK‡j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ch©v‡qi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cÖwZeÜKZv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mwU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wPwýZ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GmewKQz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we‡ePbvq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Rb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Dc‡hvMx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jvwb©s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g¨v‡Uwiqvj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mieivn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30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Requirements based on </a:t>
            </a:r>
            <a:endParaRPr lang="en-US" sz="3200" b="1" dirty="0" smtClean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Characteristics 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 Learners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3105001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019666"/>
            <a:ext cx="101588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Previous experience with the topic/lesson.</a:t>
            </a:r>
          </a:p>
          <a:p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UªBbvi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wnmv‡e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Avcwb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hLb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Rvb‡eb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‡`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wel‡q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c~e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AwfÁZv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Av‡Q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ZLb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GwU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Avcbvi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Wwjfvwii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c­¨vb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A‡bK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mvnvh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c~e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AwfÁZv‡K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Avcbvi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Avcbvi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DcKv‡i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e¨envi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cvi‡eb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16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Requirements based on </a:t>
            </a:r>
            <a:endParaRPr lang="en-US" sz="3200" b="1" dirty="0" smtClean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Characteristics 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 Learners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767250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681915"/>
            <a:ext cx="101588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Experience in Competency based Training </a:t>
            </a:r>
            <a:endParaRPr lang="en-US" sz="2800" dirty="0" smtClean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`¶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wfwËK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n‡jv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wk¶v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jv‡fi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Abb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Dcvq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hwU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wKQz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Kv‡Q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KwVb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hw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`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‡`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Kv‡Q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m¤c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</a:p>
          <a:p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cwi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®‹vi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avibv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¶‡Yi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c~e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AwfÁZv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vK‡j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A‡bK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mnR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nq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UªBbvi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H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jvb©vi‡K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mk‡b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bvbvfv‡e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e¨envi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</a:p>
        </p:txBody>
      </p:sp>
    </p:spTree>
    <p:extLst>
      <p:ext uri="{BB962C8B-B14F-4D97-AF65-F5344CB8AC3E}">
        <p14:creationId xmlns:p14="http://schemas.microsoft.com/office/powerpoint/2010/main" val="100246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Requirements based on </a:t>
            </a:r>
            <a:endParaRPr lang="en-US" sz="3200" b="1" dirty="0" smtClean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Characteristics 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 Learners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767250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681915"/>
            <a:ext cx="9705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Previous Learning </a:t>
            </a:r>
            <a:r>
              <a:rPr lang="en-US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Experience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GKB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wel‡q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KvQvKvwQ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wel‡q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hw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`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c~‡e©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AwR©Z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AwfÁZv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Z‡e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ï‡b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wb‡q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g‡bvfve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eySvUv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LyeB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Riyix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wKQz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DwØMœ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g‡bvfv‡ei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cvIqv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MÖnb‡K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cÖfvweZ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g‡bvfve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c~‡e©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AwR©Z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wkLbdj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hvPvBc~e©K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mwVK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DcKiY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cÖ`vb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Ki‡j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fv‡jv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djvdj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cvIqv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hvq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253126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</TotalTime>
  <Words>680</Words>
  <Application>Microsoft Office PowerPoint</Application>
  <PresentationFormat>Widescreen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42</cp:revision>
  <dcterms:created xsi:type="dcterms:W3CDTF">2022-05-26T10:38:33Z</dcterms:created>
  <dcterms:modified xsi:type="dcterms:W3CDTF">2022-05-28T17:05:48Z</dcterms:modified>
</cp:coreProperties>
</file>