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525654" y="1056080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mtClean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Unit Descriptor: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13562" y="2767321"/>
            <a:ext cx="335925" cy="3830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119867" y="2699398"/>
            <a:ext cx="9710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BDwbU UvB‡U‡ji wee„wZ‡K Av‡iKUz 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we¯ÍvwiZ 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AvKv‡i ejv nq|</a:t>
            </a:r>
          </a:p>
        </p:txBody>
      </p:sp>
      <p:pic>
        <p:nvPicPr>
          <p:cNvPr id="18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13562" y="4971531"/>
            <a:ext cx="335925" cy="38307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119867" y="4903608"/>
            <a:ext cx="9710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Kg©‡¶‡Î Avm‡j wK msNwUZ n‡e Zv wjwce× nq| </a:t>
            </a:r>
            <a:endParaRPr lang="pt-BR" sz="32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21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13562" y="3682131"/>
            <a:ext cx="335925" cy="38307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23375" y="3583763"/>
            <a:ext cx="9710443" cy="1625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BDwbU UvB‡U‡ji Kv‡Ri my‡hvM, cwiwa, mgqmxgv, KwÛkb I </a:t>
            </a:r>
            <a:endParaRPr lang="pt-BR" sz="3200" dirty="0" smtClean="0">
              <a:solidFill>
                <a:schemeClr val="bg1"/>
              </a:solidFill>
              <a:latin typeface="SutonnyMJ" pitchFamily="2" charset="0"/>
            </a:endParaRPr>
          </a:p>
          <a:p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mxgve×Zv 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cwi®‹vi K‡i |</a:t>
            </a:r>
          </a:p>
          <a:p>
            <a:endParaRPr lang="pt-BR" sz="32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</TotalTime>
  <Words>41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14</cp:revision>
  <dcterms:created xsi:type="dcterms:W3CDTF">2022-05-26T10:38:33Z</dcterms:created>
  <dcterms:modified xsi:type="dcterms:W3CDTF">2022-05-28T11:10:49Z</dcterms:modified>
</cp:coreProperties>
</file>