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105608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How Learners Current Competency can be determined?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78451" y="2163954"/>
            <a:ext cx="116828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cÖwk¶Yv_©x‡`i eZ©gvb `¶Zv‡K Rvbv †h‡Z cv‡i wcÖ-A¨v‡mm‡g›U 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cÖwµqvi gva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¨‡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g| cÖwk¶Yv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_©xi eZ©gvb Kw¤c‡UwÝ‡K wcÖ-A¨‡mm Kivi Rb¨ †h c×wZ¸‡jv e¨envi Kiv †h‡Z cv‡i †m¸‡jv n‡jv; </a:t>
            </a:r>
            <a:endParaRPr lang="pt-BR" sz="3000" dirty="0">
              <a:solidFill>
                <a:srgbClr val="FFFF00"/>
              </a:solidFill>
              <a:latin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3582804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3497469"/>
            <a:ext cx="100929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b="1" dirty="0">
                <a:solidFill>
                  <a:schemeClr val="bg1"/>
                </a:solidFill>
                <a:latin typeface="SutonnyMJ" pitchFamily="2" charset="0"/>
              </a:rPr>
              <a:t>1. </a:t>
            </a:r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Checking with the </a:t>
            </a:r>
            <a:r>
              <a:rPr lang="pt-BR" sz="2800" b="1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learner: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hLb cÖwk¶Yv_©xi mv‡_ cÖ_g mv¶vZ nq, ZLb Zv‡K GKwU †mî-A¨v‡mm‡g›U kxU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c~iY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Ki‡Z ejv †h‡Z cv‡i| A_ev Zv‡`i Rb¨ GKwU wjwLZ cix¶v ev †gŠwLK cix¶vi Av‡qvRb Kiv †h‡Z cv‡i| </a:t>
            </a:r>
            <a:endParaRPr lang="pt-BR" sz="30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105608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How Learners Current Competency can be determined? </a:t>
            </a: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223561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138226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n-BD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২</a:t>
            </a:r>
            <a:r>
              <a:rPr lang="en-US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  <a:r>
              <a:rPr lang="en-US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Analyze any pre-session information </a:t>
            </a:r>
            <a:r>
              <a:rPr lang="en-US" sz="2800" b="1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available: </a:t>
            </a:r>
            <a:endParaRPr lang="en-US" sz="28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2868235"/>
            <a:ext cx="99918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B‡Zvc~‡e© AwR©Z Kw¤c‡UwÝi Z_¨vw` we‡k­lY Kiv †h‡Z cv‡i †hgb-</a:t>
            </a:r>
          </a:p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-	Av‡e`bcÎ ev fwZ© dig ev GKBiKg Ab¨vb¨ WKz‡g›U</a:t>
            </a:r>
          </a:p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-	c~‡e© †Kvb Kw¤c‡UwÝ A¨v‡mm‡g‡›U e‡m _vK‡j Zvi wi‡cvU©</a:t>
            </a:r>
          </a:p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-	wiwRDwg ev wmwf</a:t>
            </a:r>
          </a:p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-	BÛvw÷ªqvj †Uªwbs I A¨v‡mm‡g‡›Ui †iKW© </a:t>
            </a:r>
          </a:p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-	mycvifvBRvi KZ©…K cÖ`Ë cvid‡g©Ý mvwU©wd‡KU|</a:t>
            </a:r>
            <a:endParaRPr lang="pt-BR" sz="30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5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518</TotalTime>
  <Words>136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31</cp:revision>
  <dcterms:created xsi:type="dcterms:W3CDTF">2022-05-26T10:38:33Z</dcterms:created>
  <dcterms:modified xsi:type="dcterms:W3CDTF">2022-05-28T14:51:39Z</dcterms:modified>
</cp:coreProperties>
</file>