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70" r:id="rId4"/>
    <p:sldId id="271" r:id="rId5"/>
    <p:sldId id="272" r:id="rId6"/>
    <p:sldId id="27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69557" y="2031029"/>
            <a:ext cx="1113755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GLv‡b BDwbU Ae Kw¤c‡UwÝ n‡jv </a:t>
            </a:r>
            <a:r>
              <a:rPr lang="pt-BR" sz="24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Type Text and Documents in Bangla and English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 Avi Re n‡jv </a:t>
            </a:r>
            <a:r>
              <a:rPr lang="pt-BR" sz="24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Prepare </a:t>
            </a:r>
            <a:r>
              <a:rPr lang="pt-BR" sz="2400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</a:t>
            </a:r>
            <a:r>
              <a:rPr lang="pt-BR" sz="24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Curriculum Vitae (CV)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| GB R‡ei GKwU †QvU Uv¯‹ n‡jv </a:t>
            </a:r>
            <a:r>
              <a:rPr lang="pt-BR" sz="24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Type Documents in English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A_©vr Bs‡iwR‡Z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WKz‡g›U 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UvBc Kiv| GB Uv¯‹‡K A¨vbvjvBwmm Ki‡Z n‡e| whwb G Kv‡R `¶, wZwb mn‡RB GB Uv¯‹wU‡K †QvU 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†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QvU K‡qKwU Aek¨ cvjbxq av‡c wef³ K‡i †d‡jb| </a:t>
            </a:r>
            <a:endParaRPr lang="pt-BR" sz="3000" dirty="0">
              <a:solidFill>
                <a:srgbClr val="FFFF00"/>
              </a:solidFill>
              <a:latin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615876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530541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Follow OSH Practice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241888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5156553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Install the Application</a:t>
            </a:r>
          </a:p>
        </p:txBody>
      </p:sp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26487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179536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Select appropriate tools and keyboard </a:t>
            </a:r>
            <a:r>
              <a:rPr lang="en-US" sz="28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layout.</a:t>
            </a:r>
            <a:endParaRPr lang="en-US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940311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854976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Type document</a:t>
            </a:r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673417"/>
            <a:ext cx="335905" cy="3482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588082"/>
            <a:ext cx="1009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Save the document and close</a:t>
            </a:r>
          </a:p>
        </p:txBody>
      </p:sp>
    </p:spTree>
    <p:extLst>
      <p:ext uri="{BB962C8B-B14F-4D97-AF65-F5344CB8AC3E}">
        <p14:creationId xmlns:p14="http://schemas.microsoft.com/office/powerpoint/2010/main" val="25815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96777" y="3220292"/>
            <a:ext cx="103632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GLv‡b Bs‡iwR‡Z WKz‡g›U UvB‡ci g~j KvRwU i‡q‡Q PZz_© av‡c wKš‘ Gi Av‡M I c‡i AviI PviwU Aek¨ cvjbxq avc Av‡Q †h¸wj Qvov KvRwU m¤cyY© n‡ebv| av‡c av‡c ewY©Z cÖwZwU KvRB ¸</a:t>
            </a:r>
            <a:r>
              <a:rPr lang="pt-BR" sz="3000" dirty="0" smtClean="0">
                <a:solidFill>
                  <a:srgbClr val="FFFF00"/>
                </a:solidFill>
                <a:latin typeface="SutonnyMJ" pitchFamily="2" charset="0"/>
              </a:rPr>
              <a:t>iyË¡c~Y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©| GB avc¸wj‡K </a:t>
            </a:r>
            <a:r>
              <a:rPr lang="pt-BR" sz="30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Elements</a:t>
            </a:r>
            <a:r>
              <a:rPr lang="pt-BR" sz="3000" dirty="0">
                <a:solidFill>
                  <a:srgbClr val="FFFF00"/>
                </a:solidFill>
                <a:latin typeface="SutonnyMJ" pitchFamily="2" charset="0"/>
              </a:rPr>
              <a:t> Kjv‡g wjwce× Kiv n‡q‡Q|</a:t>
            </a:r>
          </a:p>
        </p:txBody>
      </p:sp>
    </p:spTree>
    <p:extLst>
      <p:ext uri="{BB962C8B-B14F-4D97-AF65-F5344CB8AC3E}">
        <p14:creationId xmlns:p14="http://schemas.microsoft.com/office/powerpoint/2010/main" val="103911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96777" y="2339265"/>
            <a:ext cx="103632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cÖ‡Z¨K Gwj‡g‡›U ewY©Z KvR‡K mym¤cbœ Ki‡Z n‡j Kg©xi wKQz Bbdi‡gkb Av‡M †_‡KB Rvbv _vK‡Z n‡e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hv‡K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e‡j AvÛviwcwbs b‡jR| Avi Aek¨B KvRwU `¶Zvi mv‡_ cvidg© Ki‡Z Rvb‡Z n‡e A_©vr AvÛviwcwbs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¯‹j _vK‡Z n‡e| Avevi w¯‹j I b‡jR `ywUB _vKvi ciI, hw` †Kvb Kg©xi IqvK©‡c­‡m mnKg©x‡`i mv‡_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Kv¤cvwb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iyjm-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‡iR¨y‡jkbm †g‡b KvR Kivi A¨vwUwUDW, hv‡K e‡j wiKzq¨vW© A¨vwUwUDW, hw` bv _v‡K Z‡e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 H Kv‡Ri Rb¨ Dchy³ bq| Gi A_© n‡jv, †Kvb GKwU KvR IqvK©‡c­m ÷¨vÛvW© Abyhvqx mym¤cbœ Ki‡Z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 Kg©xi H wel‡q AvÛviwcwbs b‡jR, AvÛviwcwbs w¯‹j I wiKzq¨vW© A¨vwUwUDW _vK‡Z n‡e| </a:t>
            </a:r>
          </a:p>
        </p:txBody>
      </p:sp>
    </p:spTree>
    <p:extLst>
      <p:ext uri="{BB962C8B-B14F-4D97-AF65-F5344CB8AC3E}">
        <p14:creationId xmlns:p14="http://schemas.microsoft.com/office/powerpoint/2010/main" val="21795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96777" y="2808822"/>
            <a:ext cx="100584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Zvn‡j Uv¯‹ A¨vbvjvBwmm Kivi mgq g~j †h Uv¯‹, †mwU‡K †QvU †QvU K‡qKwU Gwj‡g‡›U wef³ K‡i w`‡Z n‡e|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cÖwZwU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Gwj‡g‡›U †h Kv‡Ri K_v ejv Av‡Q †mwU‡K IqvK©‡c­m ÷¨vÛv‡W© Ki‡Z n‡j †h AvÛviwcwbs b‡jR,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AvÛviwcwbs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w¯‹jm I A¨vwUwUDW `iKvi nq, †m¸wj‡K h_vµ‡g Knowledge, </a:t>
            </a:r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Skills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pt-BR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Attitude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Kjv‡g wj‡L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dj‡Z n‡e| †jLvi mgq †Lqvj Ki‡Z n‡e, Lye †ewk ev Kg bq, ch©vß I h‡_ó Bbdi‡gkb †hb wjwce×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nq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05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15427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real example of Task Analysis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70917" y="2339265"/>
            <a:ext cx="103632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me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KqwU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N‡i mKj Bbdi‡gkb †jLv n‡q †M‡j Uv¯‹ A¨vbvjvBwmm wkU ˆZix n‡q hv‡e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GKUz †Lqvj Ki‡jB †`L‡Z cvi‡eb,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ev¯Íe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KvRwU wKfv‡e Kiv nq, Zvi GKwU cwi®‹vi wPÎ GB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¯‹ A¨vbvjvBwm‡m dz‡U D‡V‡Q| GKB m‡½ KvRwU mym¤cbœ Ki‡Z wK wK b‡jR, w¯‹jm I A¨vwUwUDW _vKv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 †mwU cwi®‹vi n‡q‡Q| G Kvi‡bB †h‡Kvb R‡ei Uv¯‹ A¨vbvjvBwmm Ki‡Z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LyeB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Riyix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7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701</TotalTime>
  <Words>515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50</cp:revision>
  <dcterms:created xsi:type="dcterms:W3CDTF">2022-05-26T10:38:33Z</dcterms:created>
  <dcterms:modified xsi:type="dcterms:W3CDTF">2022-05-29T04:24:43Z</dcterms:modified>
</cp:coreProperties>
</file>