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Things to consider during developing the delivery plan</a:t>
            </a: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99125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313790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†Wwjfvix c­¨vb ˆZixi mgq Avcwb cÖwk¶Yv_©xi ˆewkó¨MZ wfbœZv¸wj‡K we‡ePbvq ivLyb| Avcwb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Aek¨B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wk¶vi g~jbxwZ‡K gv_vq †i‡L †Wwjfvix c­¨vb ˆZix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502996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417661"/>
            <a:ext cx="10092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cÖwk¶Yv_©xi wewfbœ jvwb©s ÷vBj¸wj‡KI Aek¨B we‡ePbvq ivL‡Z n‡e| BKzBwU wbwðZ Ki‡Z ev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Kv‡iv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AwZwi³ we‡kl Pvwn`v‡K c~iY Ki‡Z m‡PZb _vK‡Z n‡e| Avcbvi cÖ‡Póv _vK‡e †hb jvb©vi‡`i g‡a¨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wewfbœ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cÖKv‡i I cÖPzi msL¨vq cvi®cwiK †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hvMv‡hvM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Things to consider during developing the delivery plan</a:t>
            </a: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959298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73963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 c~Y©v½ †Uªwbs †Wwjfvwi c­¨vb ˆZix Kivi mgq cy‡iv †cÖvMÖvg‡K A‡bK¸wj †QvU †QvU †mk‡b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wef³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Ri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ix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cÖwZwU †mk‡b, wK wK jvwb©s AwR©Z n‡e I wKfv‡e AwR©Z n‡e, Zvi GKwU iƒc‡iLv _v‡K|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150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54</cp:revision>
  <dcterms:created xsi:type="dcterms:W3CDTF">2022-05-26T10:38:33Z</dcterms:created>
  <dcterms:modified xsi:type="dcterms:W3CDTF">2022-05-29T04:51:56Z</dcterms:modified>
</cp:coreProperties>
</file>