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Range of Variables: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25972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17439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†Kvb †Kvb cwiw¯’wZ‡Z ev †cÖ¶vc‡U BDwbU Ae Kw¤c‡UwÝi KvRwU m¤cbœ n‡e †mwU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wb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‡`©k K‡i|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346531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26119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†iÄ Ae †fwi‡qe‡j AKz‡ckbvj †mdwU I †nj_ m¤cwK©Z gvjvgv‡ji †iÄ ejv _v‡K|</a:t>
            </a:r>
          </a:p>
        </p:txBody>
      </p:sp>
      <p:pic>
        <p:nvPicPr>
          <p:cNvPr id="3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423749"/>
            <a:ext cx="335905" cy="34824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338414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e¨envi n‡Z cv‡i Ggb me Uzjm, hš¿cvwZ, †cÖv‡mm Ges cÖwmwWDi Gi †iÄ ejv _v‡K|</a:t>
            </a: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500967"/>
            <a:ext cx="335905" cy="34824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415632"/>
            <a:ext cx="99918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we‡kl ˆewkó¨hy³ ev Pvwn`vm¤cbœ </a:t>
            </a:r>
            <a:r>
              <a:rPr lang="pt-BR" sz="3000" dirty="0" smtClean="0">
                <a:solidFill>
                  <a:schemeClr val="bg1"/>
                </a:solidFill>
                <a:latin typeface="SutonnyMJ" pitchFamily="2" charset="0"/>
              </a:rPr>
              <a:t>MÖy‡ci </a:t>
            </a:r>
            <a:r>
              <a:rPr lang="pt-BR" sz="3000" dirty="0">
                <a:solidFill>
                  <a:schemeClr val="bg1"/>
                </a:solidFill>
                <a:latin typeface="SutonnyMJ" pitchFamily="2" charset="0"/>
              </a:rPr>
              <a:t>Pvwn`vi †iÄ _vK‡Z cv‡i|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(PC):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2362122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2276787"/>
            <a:ext cx="9991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GKwU BDwbU Ae Kw¤c‡UwÝ‡Z ewY©Z KvR m¤cv`‡bi Rb¨ hZ ai‡bi †fwi‡qe‡ji cÖ‡qvRb n‡Z cv‡i Zv‡`i mK‡ji c„_K ZvwjKv _v‡K †iÄ Ae †fwi‡qe‡j|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3913306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3827971"/>
            <a:ext cx="9991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A¨v‡mm‡g›U cÖwµqv Aek¨B †iÄ Ae †fwi‡qe‡j ewY©Z mKj Uzjm, hš¿cvwZ, †cÖv‡mm ev cÖwmwWDi-‡K AbymiY K‡i|</a:t>
            </a: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5056306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4970971"/>
            <a:ext cx="9991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bg1"/>
                </a:solidFill>
                <a:latin typeface="SutonnyMJ" pitchFamily="2" charset="0"/>
              </a:rPr>
              <a:t>A¨v‡mm‡g‡›Ui mgq †iÄ Ae †fwi‡qe‡ji e¨envi¸wj hv‡K A¨v‡mm Kiv n‡”Q Zvi Kg©¶gZvi wfwË‡Z cwieZ©b‡hvM¨|</a:t>
            </a:r>
          </a:p>
        </p:txBody>
      </p:sp>
    </p:spTree>
    <p:extLst>
      <p:ext uri="{BB962C8B-B14F-4D97-AF65-F5344CB8AC3E}">
        <p14:creationId xmlns:p14="http://schemas.microsoft.com/office/powerpoint/2010/main" val="10374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165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23</cp:revision>
  <dcterms:created xsi:type="dcterms:W3CDTF">2022-05-26T10:38:33Z</dcterms:created>
  <dcterms:modified xsi:type="dcterms:W3CDTF">2022-05-28T13:46:36Z</dcterms:modified>
</cp:coreProperties>
</file>