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Nominal Hours: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13562" y="3039169"/>
            <a:ext cx="335925" cy="3830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119868" y="2971246"/>
            <a:ext cx="8902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FF00"/>
                </a:solidFill>
                <a:latin typeface="SutonnyMJ" pitchFamily="2" charset="0"/>
              </a:rPr>
              <a:t>bwgbvj AvIqvi,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GKwU wbw`©ó BDwbU Ae Kw¤c‡UwÝ Gi Dci †Uªwbs Kgwc­U Ki‡Z hZUzKz mgq `iKvi n‡Z cv‡i Zvi GKwU AvbygvwbK mgqmxgv wb‡`©k K‡i| 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34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16</cp:revision>
  <dcterms:created xsi:type="dcterms:W3CDTF">2022-05-26T10:38:33Z</dcterms:created>
  <dcterms:modified xsi:type="dcterms:W3CDTF">2022-05-28T11:20:51Z</dcterms:modified>
</cp:coreProperties>
</file>