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Resources to be considered during the planning </a:t>
            </a:r>
            <a:r>
              <a:rPr lang="en-US" sz="3200" b="1" dirty="0" err="1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includ</a:t>
            </a:r>
            <a:r>
              <a:rPr lang="bn-BD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664935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Ab-`¨-Re †Uªwbs ev Bbw÷wUDU-‡eBRW †Uªwbs hvB †nvK bv †Kb, †Uªwbs †fb¨yi †jv‡Kkb we‡ePbv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nq|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799371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hw` cÖwk¶Y †mk‡bi g‡a¨ evB‡i †Kv_vI wfwRU RwoZ _v‡K, Z‡e AwZwi³ gvjvgvj, hš¿cvwZ ev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M÷ w¯cKvi BZ¨vw` we‡ePbvq Av‡m|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933807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cwiPvjbv Ki‡Z cÖ‡qvRwbq LiP|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2798050"/>
            <a:ext cx="277607" cy="287808"/>
          </a:xfrm>
          <a:prstGeom prst="rect">
            <a:avLst/>
          </a:prstGeom>
        </p:spPr>
      </p:pic>
      <p:pic>
        <p:nvPicPr>
          <p:cNvPr id="3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884997"/>
            <a:ext cx="277607" cy="287808"/>
          </a:xfrm>
          <a:prstGeom prst="rect">
            <a:avLst/>
          </a:prstGeom>
        </p:spPr>
      </p:pic>
      <p:pic>
        <p:nvPicPr>
          <p:cNvPr id="3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967818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Resources to be considered during the planning </a:t>
            </a:r>
            <a:r>
              <a:rPr lang="en-US" sz="3200" b="1" dirty="0" err="1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includ</a:t>
            </a:r>
            <a:r>
              <a:rPr lang="bn-BD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123387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Dchy³ e¨w³‡`i KvQ †_‡K †UKwbK¨vj mv‡cvU©| †hgb, we‡klÁ †UªBbvi, mycvifvRvi, †UKwbK¨vj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G·cvU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©, A¨v‡mm‡g›U †¯ckvwj÷ BZ¨vw`, hw` cÖ‡qvRb nq|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609900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cwiPvjbv Ki‡Z hv hv BKzBc‡g›U jvM‡e Ges cÖwk¶‡Y mnvqK n‡e Ggb mewKQzB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­¨vwbs-G Avb‡Z n‡e|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687118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wKQz wi‡mvm© e¨envi Ki‡Z A‡b¨i AbygwZi cÖ‡qvRb n‡Z cv‡i| A_ev wKQz †¶‡Î we‡kl cÖ‡ekvwaKvi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cÖ‡qvRb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 cv‡i, we‡kl K‡i †hLv‡b wbivcËv †Rvi`vi Kiv Av‡Q|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2256502"/>
            <a:ext cx="277607" cy="287808"/>
          </a:xfrm>
          <a:prstGeom prst="rect">
            <a:avLst/>
          </a:prstGeom>
        </p:spPr>
      </p:pic>
      <p:pic>
        <p:nvPicPr>
          <p:cNvPr id="3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695526"/>
            <a:ext cx="277607" cy="287808"/>
          </a:xfrm>
          <a:prstGeom prst="rect">
            <a:avLst/>
          </a:prstGeom>
        </p:spPr>
      </p:pic>
      <p:pic>
        <p:nvPicPr>
          <p:cNvPr id="3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72112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0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1368</TotalTime>
  <Words>169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67</cp:revision>
  <dcterms:created xsi:type="dcterms:W3CDTF">2022-05-26T10:38:33Z</dcterms:created>
  <dcterms:modified xsi:type="dcterms:W3CDTF">2022-05-29T15:31:59Z</dcterms:modified>
</cp:coreProperties>
</file>