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46555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Industry Competency Standard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2439818"/>
            <a:ext cx="406470" cy="4635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2439818"/>
            <a:ext cx="9224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†Kvb wbw`©ó †j‡f‡j BÛvw÷ª‡Z KvR Ki‡Z `iKvwi w¯‹jm, b‡jR I A¨vwUwPDW Gi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Pvwn`v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3656799"/>
            <a:ext cx="406470" cy="4635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3656799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gvbm¤cbœ Kv‡Ri m~PK ev †KvqvwjwU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BwÛ‡KUi| 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4503997"/>
            <a:ext cx="406470" cy="46351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4503997"/>
            <a:ext cx="95389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RvZxq †hvM¨Zvi ¯^xK…wZ hv GKRb e¨w³ RvZxq Kw¤c‡UwÝ ÷¨vÛvW©‡K gvb`Û a‡i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A¨v‡mm‡g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‡›U e‡m Kw¤c‡U›U nIqvi gva¨‡g AR©b Ki‡Z cv‡i|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46555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Industry Competency Standard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2639843"/>
            <a:ext cx="406470" cy="4635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2639843"/>
            <a:ext cx="93580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cÖwk¶Y cÖ`vbKvix cÖwZôv‡bi Rb¨, cÖwk¶Y †KŠkj wba©vib, cÖwk¶Y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ev¯—evqb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, †Uªwbs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ev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jvwb©s g¨v‡Uwiqvj cÖ¯‘wZi Rb¨ `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iKvwi MvBWjvBb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3933024"/>
            <a:ext cx="406470" cy="4635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3933024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A¨v‡mm‡g›U cwiPvjbvi MvBWjvBb|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4884997"/>
            <a:ext cx="406470" cy="46351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4884997"/>
            <a:ext cx="9538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A¨v‡mm‡g›U †g_W I A¨v‡mm‡g›U cwiPvjbvi Rb¨ `iKvwi gvjvgvj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msµvšÍ Z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_¨|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854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112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9</cp:revision>
  <dcterms:created xsi:type="dcterms:W3CDTF">2022-05-26T10:38:33Z</dcterms:created>
  <dcterms:modified xsi:type="dcterms:W3CDTF">2022-05-28T10:37:16Z</dcterms:modified>
</cp:coreProperties>
</file>