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916179" y="827897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Information inside a Curriculum Document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3171551"/>
            <a:ext cx="406470" cy="4635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553812" y="2012885"/>
            <a:ext cx="1114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FFFF00"/>
                </a:solidFill>
                <a:latin typeface="SutonnyMJ" pitchFamily="2" charset="0"/>
              </a:rPr>
              <a:t>Kw¤c‡UwÝ †eBRW †Uªwbs A¨vÛ A¨v‡mm‡g›U wm‡÷‡g GKwU KvwiKzjvg WKz‡g›U wb‡Pi Z_¨¸wj </a:t>
            </a:r>
            <a:r>
              <a:rPr lang="pt-BR" sz="3200" dirty="0" smtClean="0">
                <a:solidFill>
                  <a:srgbClr val="FFFF00"/>
                </a:solidFill>
                <a:latin typeface="SutonnyMJ" pitchFamily="2" charset="0"/>
              </a:rPr>
              <a:t>cÖ`vb K‡i-</a:t>
            </a:r>
            <a:endParaRPr lang="en-US" sz="3200" dirty="0">
              <a:solidFill>
                <a:srgbClr val="FFFF00"/>
              </a:solidFill>
              <a:latin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3171551"/>
            <a:ext cx="9224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cÖwk¶Y gwWDj ev BDwbU Ae Kw¤c‡UwÝi bvg I msL¨v|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3837774"/>
            <a:ext cx="406470" cy="4635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3837774"/>
            <a:ext cx="9224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cÖwk¶Y cÖ`v‡bi m¤¢e¨ Kg©N›Uv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ev </a:t>
            </a:r>
            <a:r>
              <a:rPr lang="en-US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Nominal </a:t>
            </a:r>
            <a:r>
              <a:rPr lang="en-US" sz="32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Hour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4503997"/>
            <a:ext cx="406470" cy="46351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4503997"/>
            <a:ext cx="9538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cÖwk¶Y gwWDj ev BDwbU Ae Kw¤c‡UwÝi D‡Ïk¨ wb‡q mvavib weeiYx|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5172642"/>
            <a:ext cx="406470" cy="46351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5172642"/>
            <a:ext cx="9224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cÖwk¶Y MÖn‡bi Av‡MB _vK‡Z n‡e Ggb b‡jR I w¯‹j Gi Pvwn`v|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916179" y="827897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Information inside a Curriculum Document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3171551"/>
            <a:ext cx="406470" cy="4635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3171551"/>
            <a:ext cx="9224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cÖwk¶Y m~Pxi mvigg©|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3837774"/>
            <a:ext cx="406470" cy="4635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3837774"/>
            <a:ext cx="9224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A¨v‡mm‡g›U Kg©m~Pxi mvigg©|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4503997"/>
            <a:ext cx="406470" cy="46351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4503997"/>
            <a:ext cx="9538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jvwb©s AvDUKvg ev wkLbd‡ji GKwU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we¯Í„Z eY©bv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hv GKRb jvb©vi cÖwZwU A¨v‡mm‡g›U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µvB‡Uwiqvmn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AR©b Ki‡e e‡j Avkv K‡i|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1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2386720"/>
            <a:ext cx="406470" cy="46351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2386720"/>
            <a:ext cx="9224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BÛvw÷ª Kw¤c‡UwÝ ÷¨vÛvW© Gi mv‡_ m¤cK©|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229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916179" y="827897"/>
            <a:ext cx="6862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Information inside a Curriculum Document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01829" y="2386720"/>
            <a:ext cx="406470" cy="46351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43406" y="2386720"/>
            <a:ext cx="9224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cÖwk¶‡Yi GKwU gwWDj ev BDwbU Ae Kw¤c‡UwÝ wKfv‡e †Wwjfvwi †`qv n‡e, Zvi GKwU weeiYx|</a:t>
            </a:r>
            <a:endParaRPr lang="en-US" sz="32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614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139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6</cp:revision>
  <dcterms:created xsi:type="dcterms:W3CDTF">2022-05-26T10:38:33Z</dcterms:created>
  <dcterms:modified xsi:type="dcterms:W3CDTF">2022-05-28T06:45:55Z</dcterms:modified>
</cp:coreProperties>
</file>