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1" y="1056080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Steps to Review Instructional Materials</a:t>
            </a:r>
          </a:p>
        </p:txBody>
      </p:sp>
      <p:pic>
        <p:nvPicPr>
          <p:cNvPr id="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6556" y="2301482"/>
            <a:ext cx="335905" cy="3482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84614" y="2216147"/>
            <a:ext cx="100929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cÖwk¶Yv_©x, cÖwk¶K I †÷K‡nvìvi‡`i AwfÁZvi Dci wfwË K‡i we`¨gvb g¨v‡Uwiqv‡ji fv‡jv w`K I `ye©j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</a:rPr>
              <a:t>w`K¸wj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m¤c‡K© ¯có avibv †bqv| </a:t>
            </a:r>
            <a:endParaRPr lang="pt-BR" sz="2800" dirty="0">
              <a:solidFill>
                <a:schemeClr val="bg1"/>
              </a:solidFill>
              <a:latin typeface="SutonnyMJ" pitchFamily="2" charset="0"/>
            </a:endParaRPr>
          </a:p>
        </p:txBody>
      </p:sp>
      <p:pic>
        <p:nvPicPr>
          <p:cNvPr id="10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6556" y="3341854"/>
            <a:ext cx="335905" cy="348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84614" y="3256519"/>
            <a:ext cx="100929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BbK¬ywmf GWz‡Kk‡bi Dci `¶ Ggb KvI‡K wiwfD cÖwµqvq mv‡_ †bqv †hb g¨v‡Uwiqv‡ji mKj Kb‡U›U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</a:rPr>
              <a:t>BbK¬ywmwfwUi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wePv‡i mwVK nq|</a:t>
            </a:r>
            <a:endParaRPr lang="pt-BR" sz="2800" dirty="0">
              <a:solidFill>
                <a:schemeClr val="bg1"/>
              </a:solidFill>
              <a:latin typeface="SutonnyMJ" pitchFamily="2" charset="0"/>
            </a:endParaRPr>
          </a:p>
        </p:txBody>
      </p:sp>
      <p:pic>
        <p:nvPicPr>
          <p:cNvPr id="12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6556" y="4382226"/>
            <a:ext cx="335905" cy="34824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84614" y="4296891"/>
            <a:ext cx="100929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g¨v‡Uwiqv‡j D‡j­wLZ jvwb©s Ae‡RKwUf¸wj wiwfD Kiv| G¸wj wK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</a:rPr>
              <a:t>ev¯Íem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¤§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</a:rPr>
              <a:t>Z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I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</a:rPr>
              <a:t> </a:t>
            </a:r>
          </a:p>
          <a:p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</a:rPr>
              <a:t>cÖ¯ÍvweZ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Kb‡U‡›Ui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</a:rPr>
              <a:t>mv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‡_ mvgÄm¨c~Y©?</a:t>
            </a:r>
            <a:endParaRPr lang="pt-BR" sz="2800" dirty="0">
              <a:solidFill>
                <a:schemeClr val="bg1"/>
              </a:solidFill>
              <a:latin typeface="SutonnyMJ" pitchFamily="2" charset="0"/>
            </a:endParaRPr>
          </a:p>
        </p:txBody>
      </p:sp>
      <p:pic>
        <p:nvPicPr>
          <p:cNvPr id="14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6556" y="5322799"/>
            <a:ext cx="335905" cy="34824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84614" y="5237464"/>
            <a:ext cx="100929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†Kvm© AvDUjvBb‡K ms‡kvab Kiv| Kvw•LZ jvwb©s-Gi D‡Ïk¨‡K mdj Kivi Rb¨ </a:t>
            </a:r>
            <a:endParaRPr lang="pt-BR" sz="2800" dirty="0" smtClean="0">
              <a:solidFill>
                <a:schemeClr val="bg1"/>
              </a:solidFill>
              <a:latin typeface="SutonnyMJ" pitchFamily="2" charset="0"/>
            </a:endParaRPr>
          </a:p>
          <a:p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</a:rPr>
              <a:t>gwWDj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ev welq¸wj‡K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</a:rPr>
              <a:t>me‡P‡q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fv‡jv Dcv‡q mvRv‡bv Av‡Q wKbv| </a:t>
            </a:r>
            <a:endParaRPr lang="pt-BR" sz="2800" dirty="0">
              <a:solidFill>
                <a:schemeClr val="bg1"/>
              </a:solidFill>
              <a:latin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517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1" y="1056080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Steps to Review Instructional Materials</a:t>
            </a:r>
          </a:p>
        </p:txBody>
      </p:sp>
      <p:pic>
        <p:nvPicPr>
          <p:cNvPr id="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6556" y="2276768"/>
            <a:ext cx="335905" cy="3482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84614" y="2191433"/>
            <a:ext cx="100929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†gŠwjK welq ev UwcK -Gi Dci †QvÆ †Uªwbs MÖnb Kiv †h¸wj m¤c‡K© †UªBbvi ev †÷K‡nvìvi‡`i †evSvi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</a:rPr>
              <a:t>NvUwZ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Av‡Q|</a:t>
            </a:r>
            <a:endParaRPr lang="pt-BR" sz="2800" dirty="0">
              <a:solidFill>
                <a:schemeClr val="bg1"/>
              </a:solidFill>
              <a:latin typeface="SutonnyMJ" pitchFamily="2" charset="0"/>
            </a:endParaRPr>
          </a:p>
        </p:txBody>
      </p:sp>
      <p:pic>
        <p:nvPicPr>
          <p:cNvPr id="10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6556" y="3317140"/>
            <a:ext cx="335905" cy="348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84614" y="3231805"/>
            <a:ext cx="100929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we`¨gvb Kb‡U›U¸wj‡K Avc‡WU Kiv, Abychy³ Kb‡U›U¸wj‡K mwi‡q †djv Ges †UªBbvi I †÷K‡nvìvi‡`i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</a:rPr>
              <a:t>mn‡hvwMZv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wb‡q cÖ‡qvRbg‡Zv bZzb I cÖvmw½K Kb‡U›U wj‡L †djv|</a:t>
            </a:r>
            <a:endParaRPr lang="pt-BR" sz="2800" dirty="0">
              <a:solidFill>
                <a:schemeClr val="bg1"/>
              </a:solidFill>
              <a:latin typeface="SutonnyMJ" pitchFamily="2" charset="0"/>
            </a:endParaRPr>
          </a:p>
        </p:txBody>
      </p:sp>
      <p:pic>
        <p:nvPicPr>
          <p:cNvPr id="12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6556" y="4357512"/>
            <a:ext cx="335905" cy="34824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84614" y="4272177"/>
            <a:ext cx="100929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me‡k‡l bZzb g¨v‡Uwiqvj‡K hvPvB I gyj¨vqb Kiv| hw` m¤¢e nq GKRb ev GK`j cix¶K wbhy³ Kiv Ges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</a:rPr>
              <a:t>bZzb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Avc‡W‡UW g¨v‡Uwiqvj m¤c‡K© Zv‡`i wdWe¨vK †bqv|</a:t>
            </a:r>
            <a:endParaRPr lang="pt-BR" sz="2800" dirty="0">
              <a:solidFill>
                <a:schemeClr val="bg1"/>
              </a:solidFill>
              <a:latin typeface="SutonnyMJ" pitchFamily="2" charset="0"/>
            </a:endParaRPr>
          </a:p>
        </p:txBody>
      </p:sp>
      <p:pic>
        <p:nvPicPr>
          <p:cNvPr id="14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6556" y="5256895"/>
            <a:ext cx="335905" cy="34824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84614" y="5171560"/>
            <a:ext cx="100929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hvPvB I gyj¨vqb cÖwµqvq hw` †Kvb wdWe¨vK, mv‡Rkb ev cÖ¯—vebv cvIqv hvq, Z‡e †mwU‡K we‡ePbvq †i‡L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</a:rPr>
              <a:t>g¨v‡Uwiqvj‡K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AviI GKevi ms‡kvab Kiv|</a:t>
            </a:r>
          </a:p>
        </p:txBody>
      </p:sp>
    </p:spTree>
    <p:extLst>
      <p:ext uri="{BB962C8B-B14F-4D97-AF65-F5344CB8AC3E}">
        <p14:creationId xmlns:p14="http://schemas.microsoft.com/office/powerpoint/2010/main" val="168527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565</TotalTime>
  <Words>235</Words>
  <Application>Microsoft Office PowerPoint</Application>
  <PresentationFormat>Widescreen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Poppins</vt:lpstr>
      <vt:lpstr>SutonnyMJ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Sabbir Ahmed Sohag</cp:lastModifiedBy>
  <cp:revision>35</cp:revision>
  <dcterms:created xsi:type="dcterms:W3CDTF">2022-05-26T10:38:33Z</dcterms:created>
  <dcterms:modified xsi:type="dcterms:W3CDTF">2022-05-28T15:37:58Z</dcterms:modified>
</cp:coreProperties>
</file>