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5" r:id="rId5"/>
    <p:sldId id="268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850130"/>
            <a:ext cx="12191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</a:t>
            </a:r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Methods</a:t>
            </a: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69557" y="2031029"/>
            <a:ext cx="111375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hLb Avgiv jvb©vi-‡Kw›`ªK Bb÷ªvKkb †g_W e¨envi Ki‡Z PvB, ZLb Avgiv g~jZ jvb©v‡ii Rb¨ bq, eis jvb©vi‡K mv‡_ wb‡qB cwiKíbv¸wj Kwi| Kvh©Z Gi A_© n‡jv jvb©v‡ii Pvwn`v m¤c‡K© m‡PZb _vKv I Zv‡`i‡K wkLb cÖwµqvi G‡Kev‡i †K‡›`ª ivLv|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K¬vmiy‡g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jvb©vi-‡Kw›`ªK Bb÷ªvKkb †g_‡Wi bvbvwea e¨envwiK iƒc †`L‡Z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cvIqv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hvq|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324208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238873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Presentations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Dc¯’vcb: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GwU n‡jv jvb©vi KZ©…K Dc¯’vwcZ GKwU A¨vmvBb‡g›U| GB †cÖ‡R‡›Ukb jvb©vi GKvwK A_ev `je× n‡q w`‡Z cv‡i| </a:t>
            </a: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89906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813726"/>
            <a:ext cx="1009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Demonstration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</a:t>
            </a:r>
            <a:r>
              <a:rPr lang="pt-BR" sz="28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cÖ`k©b</a:t>
            </a:r>
            <a:r>
              <a:rPr lang="pt-BR" sz="2800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  <a:endParaRPr lang="pt-BR" sz="28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jvb©vi‡`i‡K wkLb cÖwµqvq m¤c„³ Kivi GKwU gRvi Dcvq n‡jv †W‡gvb‡÷ªkb| G cÖwµqvq wk¶v_©x‡`i †`Lv‡bv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wKfv‡e c~Y©v½ KvR ev w¯‹j av‡c av‡c m¤cbœ Ki‡Z nq| Gi ciciB c¨©vKwUm †mk‡b hvIqv DwPZ hv‡Z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jvb©viiv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 wb‡Riv Ki‡Z cv‡i I wdWe¨vK †c‡Z cv‡i|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0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89906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813726"/>
            <a:ext cx="100929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Practical sessions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e¨envwiK †mkb</a:t>
            </a:r>
            <a:r>
              <a:rPr lang="pt-BR" sz="28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: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W‡gv‡b‡÷ªk‡bi ciciB GB †mkb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ïiy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nIqv DwPZ| wbivc` cwi‡e‡k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Kivi Rb¨ wk¶v_©x‡`i‡K civgk© w`‡Z n‡e| †UªBbv‡ii DwPZ AbykxjbiZ cÖwk¶Yv_©x‡`i‡K cÖkœ Kiv, Zviv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Avm‡jB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ey‡S‡Q wKbv hvPvB Kivi Rb¨ Ges Z_¨c~Y© wdWe¨vK †`qv DwPZ|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0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618979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533644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Discussion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Av‡jvPbv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 cÖwµqvq †UªBbvi GKwU mgm¨v Dc¯’vcb K‡ib Ges wk¶v_©x‡`i‡K G wel‡q Av‡jvPbv Ki‡Z DrmvwnZ K‡ib|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AwZwi³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Z‡_¨i cÖ‡qvRb n‡j ZvivB †mwU Lyu‡R †ei K‡i|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118265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032930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Brainstorming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gv_v Nvgv‡bv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†Kvb wel‡q eyw×gËv‡K Kv‡R jvMv‡bv| G‡¶‡Î †UªBbvi †Kvb GKwU welq Dc¯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’vcb K‡ib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jvb©vi‡`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i‡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e‡jb H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wel‡q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m„Rbkxj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wPšÍv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Ki‡Z| 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80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157655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072320"/>
            <a:ext cx="1009298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Competition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ev cÖwZ‡hvwMZv </a:t>
            </a:r>
            <a:endParaRPr lang="pt-BR" sz="2800" b="1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jvb©vi‡`i‡K †`kxq ev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AvšÍR©vwZK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cÖwZ‡hvwMZvi mv‡_ hy³ K‡i †`qv| G‡Z jvb©vi A‡bK bZzb I `¶ gvby‡li mv‡_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cwiwPZ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n‡q wb‡R‡K mg„× Ki‡Z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cv‡i|GKwU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jvb©vi-‡Kw›`ªK wk¶v e¨e¯’vq GKRb †UªBbvi jvb©vi‡`i Rb¨ bZzb bZzb `¶Zv I welqe¯‘ wb‡q KvR Kivi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my‡hvM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m„wó K‡i †`b| †mkb PjvKvjxb mg‡q wdWe¨vK †`qv I †bqv LyeB ¸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iyË¡c~Y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©, KviY G‡Z K‡i jvb©viiv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wb‡R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‡`i cvid‡g©Ý‡K hvPvB K‡i wb‡Z cv‡i| GwU AviI ¸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iyË¡c~Y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†h, jvb©viiv †hb †mk‡bi g‡a¨ cy‡ivcywi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A¨vKwUf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mwµq _v‡K| †UªBbv‡ii `vwqZ¡ n‡jv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K¬vmiyg‡K cÖvbešÍ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Avb›`gq ivLv Ges jvb©vi‡`i‡K Kv‡Ri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g‡a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e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¨¯Í ivLv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77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618979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533644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Question &amp; Answer (Q&amp;A)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cÖ‡kœvËi †mkb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cÖ‡kœvËi †mkb jvb©vi‡`i‡K I cÖwk¶Yv_©x‡`i‡K G‡K Ac‡ii KvQ †_‡K wkL‡Z mnvqZv K‡i|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118265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032930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Role-play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†Kvb GKR‡bi f‚wgKvq Awfbq Kiv </a:t>
            </a:r>
            <a:endParaRPr lang="pt-BR" sz="2800" b="1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†ivj †c­ Kiv jvb©vi‡`i‡K my‡hvM †`q †Kvb GKwU wel‡q cix¶v-wbix¶v Ki‡Z| GB †ivj-‡c­ Gi cÖ‡Póv wk¶K ev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†h KviI KvQ †_‡K n‡Z cv‡i|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4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627224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541889"/>
            <a:ext cx="100929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Workplace Project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Kg©‡¶‡Î †cÖv‡R‡±i e¨envi </a:t>
            </a:r>
            <a:endParaRPr lang="pt-BR" sz="2800" b="1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cÖwk¶‡Yi mgq jvwb©s -Gi mv‡_ m¤cwK©Z †Kvb †cÖv‡R± wb‡q KvR Ki‡j jvb©vi‡K IqvK©‡c­‡m wK KvR Ki‡Z n‡e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mUv eyS‡Z cv‡i| GwU GKwU †mevag©x cÖKíI n‡Z cv‡i †hL‡b jvb©viiv BwZevPK cwieZ©b NUvq|	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606181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520846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Debate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weZK© </a:t>
            </a:r>
            <a:endParaRPr lang="pt-BR" sz="2800" b="1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weZ‡K©i mgq jvb©viiv wewfbœ wel‡q G‡K Aci‡K P¨v‡jÄ Rvbvq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59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713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47</cp:revision>
  <dcterms:created xsi:type="dcterms:W3CDTF">2022-05-26T10:38:33Z</dcterms:created>
  <dcterms:modified xsi:type="dcterms:W3CDTF">2022-05-28T17:35:09Z</dcterms:modified>
</cp:coreProperties>
</file>