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4399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>
        <p:scale>
          <a:sx n="100" d="100"/>
          <a:sy n="100" d="100"/>
        </p:scale>
        <p:origin x="936" y="4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9457C0-7D1B-4361-2525-06FCFECE22A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64353A9-2334-B966-8B2E-F9E6ABCD39A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5AAEEC-A810-A571-CBEF-6129198616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547EF9-7FCC-63BA-7124-9D9D6C3824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DF23F49-0164-6141-EC8D-1B34E2DBBF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11025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AF2CDC-EE95-A78F-BA99-4E641C7891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0C0B952-D3F0-3BEF-F4AF-B823EFB6DDB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106E437-473F-2B8C-DE91-11F8A59EBA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AE3A779-A4D7-4F0F-D917-FF2BA431A7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05255FB-07E2-3D4F-2276-4735A8F3A0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06176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0888547-E4AA-CF5B-34E5-4661723FBF0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DE4834C-1F7B-170B-2156-7E5C52EB573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C0E20F8-A2D5-5B0F-06D2-5FCAAF87FA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210F381-B9BA-8BAD-C0A9-6677BD0528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95D3E9-4ABB-E93C-2D80-4FB9CB0473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76364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5F97E6-D2A4-0914-27ED-CCA65C1ECA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1C1373-D93E-1117-FA31-C6B170B8B8F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3C167B-0557-9A2E-1722-9C6B0CC0AB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DBBBFC-D46B-E05B-7BF1-8B9839FF12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4116396-8D7A-877F-F55C-91D00C02F1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82566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2C9914-5D3C-CC71-3D87-47DE8B3A43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FD38BA2-D943-6AC5-E657-9BC5639EB3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0C3695-C714-7D0E-B97A-F8CD9A8CE6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DB07A84-33D0-B416-DAE3-FCFF985465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018AC24-A8DA-FB0F-27D1-44D4E4CA75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61975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1E18CE-D0B5-AEB0-BF8B-3A71D1128B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D782EC-0646-6AA6-B9EA-2C391774997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C5EFBEA-597E-566E-EF51-92D8B06AD4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FBDDABB-37F5-922F-00E9-3BE2A85BC7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7A991B6-DE47-F422-7E24-BFF2C7A95D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B1ACB23-D28C-C536-C801-A2DF6D2C8A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63420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7EE3D9-C736-6F64-376C-53477A975D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8287262-6332-EB7B-A90C-F39EC3DD27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4A78432-7A60-5682-FDFB-DA9CB35CD6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32FE837-58B9-A25E-6FA6-AEE81F0EC93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0B2C862-2707-F9F7-7C9A-C6FCA095CDC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A2E4F7D-2598-68FA-DF7B-79D5E16B59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BAD8E7A-917B-8B16-5CDE-360CFCFFFA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7229BBC-A6F0-3EBC-0046-E8F98482EF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68063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CF3C4-5FF0-C06A-3E9C-66CC2EFB2D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2939021-52A7-BB37-89B6-0AEC181FC4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04538C3-6B6E-F053-EACD-DA306482FC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1E8CB82-BB62-AAB6-058B-584537DAA2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82518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BC4BFB0-96A4-3556-97F1-0CE43D5FE9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21D4038-66E5-A731-0663-B7D1480D01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68856B1-AB18-7CCC-2AA6-5C56762424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27334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6D3FDC-8BB2-960C-85D4-F4F39487FE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62EA002-486A-5EA7-BFEB-BE41AE270F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1839200-2897-3565-7EEC-AF56BC92C56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980FE8B-5647-90F1-0DD6-F8397431AD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1FAB9F0-B758-9F46-72F3-BA99A38D97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8E4B5E9-36B6-4A1D-B121-0AB5F2D34D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90349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87B36C-0A55-A118-8ACE-C38B3137C3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08B8C3F-B558-EA91-E394-20912768D5E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EF18A3C-6E60-3C27-8EEC-300FFFD4422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083E893-2ADF-BB3C-7E4E-C90EEF1D56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EAA3CCD-5038-E6C3-6712-84AD4AFD22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200F5A1-4AA5-C75A-3A0E-7ED807D45B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68629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9C1AA70-2524-0179-B426-6B0FF00EED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5E319F4-B6C9-8428-F4AF-546B2C882F3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759898-4D83-5913-AA71-41775422D0D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C1CCEB1-25C8-F206-6B89-370E750307B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667B01-9857-E92E-D3F2-57E11C5AF8E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67561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28D94C4C-9CF0-C5AC-0394-24E1414ED96D}"/>
              </a:ext>
            </a:extLst>
          </p:cNvPr>
          <p:cNvSpPr/>
          <p:nvPr/>
        </p:nvSpPr>
        <p:spPr>
          <a:xfrm>
            <a:off x="0" y="746449"/>
            <a:ext cx="12192000" cy="118498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059D8D3-06CA-6CF5-D32D-D8563A3F5D86}"/>
              </a:ext>
            </a:extLst>
          </p:cNvPr>
          <p:cNvSpPr txBox="1"/>
          <p:nvPr/>
        </p:nvSpPr>
        <p:spPr>
          <a:xfrm>
            <a:off x="2525654" y="1056080"/>
            <a:ext cx="68623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343995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Evidence Guide: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972502" y="2507378"/>
            <a:ext cx="335905" cy="348248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1390561" y="2422043"/>
            <a:ext cx="999181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000" dirty="0">
                <a:solidFill>
                  <a:schemeClr val="bg1"/>
                </a:solidFill>
                <a:latin typeface="SutonnyMJ" pitchFamily="2" charset="0"/>
              </a:rPr>
              <a:t>Gwf‡WÝ MvBW BDwbU Ae Kw¤c‡UwÝi GKwU Avewk¨K Ask|</a:t>
            </a:r>
          </a:p>
        </p:txBody>
      </p:sp>
      <p:pic>
        <p:nvPicPr>
          <p:cNvPr id="26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972502" y="3327481"/>
            <a:ext cx="335905" cy="348248"/>
          </a:xfrm>
          <a:prstGeom prst="rect">
            <a:avLst/>
          </a:prstGeom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1390561" y="3242146"/>
            <a:ext cx="999181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000" dirty="0">
                <a:solidFill>
                  <a:schemeClr val="bg1"/>
                </a:solidFill>
                <a:latin typeface="SutonnyMJ" pitchFamily="2" charset="0"/>
              </a:rPr>
              <a:t>Gwf‡WÝ MvBW GKRb †UªBbvi‡K †Uªwbs cÖ`v‡b Ges GKRb A¨v‡mmi‡K Gwf‡WÝ </a:t>
            </a:r>
          </a:p>
          <a:p>
            <a:r>
              <a:rPr lang="pt-BR" sz="3000" dirty="0">
                <a:solidFill>
                  <a:schemeClr val="bg1"/>
                </a:solidFill>
                <a:latin typeface="SutonnyMJ" pitchFamily="2" charset="0"/>
              </a:rPr>
              <a:t>msMÖ‡n mnvqZv K‡i|</a:t>
            </a:r>
          </a:p>
        </p:txBody>
      </p:sp>
      <p:pic>
        <p:nvPicPr>
          <p:cNvPr id="30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972502" y="4423749"/>
            <a:ext cx="335905" cy="348248"/>
          </a:xfrm>
          <a:prstGeom prst="rect">
            <a:avLst/>
          </a:prstGeom>
        </p:spPr>
      </p:pic>
      <p:sp>
        <p:nvSpPr>
          <p:cNvPr id="31" name="TextBox 30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1390561" y="4338414"/>
            <a:ext cx="999181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000" dirty="0">
                <a:solidFill>
                  <a:schemeClr val="bg1"/>
                </a:solidFill>
                <a:latin typeface="SutonnyMJ" pitchFamily="2" charset="0"/>
              </a:rPr>
              <a:t>†Kvb KvR Ki‡Z n‡j b¨ybZg KZUzKz b‡jR _vKv `iKvi, KvRwU K‡i †`Lv‡bvi Rb¨ </a:t>
            </a:r>
            <a:r>
              <a:rPr lang="pt-BR" sz="3000" dirty="0" smtClean="0">
                <a:solidFill>
                  <a:schemeClr val="bg1"/>
                </a:solidFill>
                <a:latin typeface="SutonnyMJ" pitchFamily="2" charset="0"/>
              </a:rPr>
              <a:t>†</a:t>
            </a:r>
            <a:r>
              <a:rPr lang="pt-BR" sz="3000" dirty="0">
                <a:solidFill>
                  <a:schemeClr val="bg1"/>
                </a:solidFill>
                <a:latin typeface="SutonnyMJ" pitchFamily="2" charset="0"/>
              </a:rPr>
              <a:t>Kvb we‡kl `¶Zv¸‡jv `iKvi Ges Kg©xi A¨vwUwUDW †Kgb n‡e Zvi cwi®‹vi D‡j­L _v‡K </a:t>
            </a:r>
            <a:r>
              <a:rPr lang="pt-BR" sz="3000" dirty="0" smtClean="0">
                <a:solidFill>
                  <a:schemeClr val="bg1"/>
                </a:solidFill>
                <a:latin typeface="SutonnyMJ" pitchFamily="2" charset="0"/>
              </a:rPr>
              <a:t>Gwf‡WÝ </a:t>
            </a:r>
            <a:r>
              <a:rPr lang="pt-BR" sz="3000" dirty="0">
                <a:solidFill>
                  <a:schemeClr val="bg1"/>
                </a:solidFill>
                <a:latin typeface="SutonnyMJ" pitchFamily="2" charset="0"/>
              </a:rPr>
              <a:t>MvB‡W|</a:t>
            </a:r>
          </a:p>
        </p:txBody>
      </p:sp>
    </p:spTree>
    <p:extLst>
      <p:ext uri="{BB962C8B-B14F-4D97-AF65-F5344CB8AC3E}">
        <p14:creationId xmlns:p14="http://schemas.microsoft.com/office/powerpoint/2010/main" val="2955175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28D94C4C-9CF0-C5AC-0394-24E1414ED96D}"/>
              </a:ext>
            </a:extLst>
          </p:cNvPr>
          <p:cNvSpPr/>
          <p:nvPr/>
        </p:nvSpPr>
        <p:spPr>
          <a:xfrm>
            <a:off x="0" y="746449"/>
            <a:ext cx="12192000" cy="118498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059D8D3-06CA-6CF5-D32D-D8563A3F5D86}"/>
              </a:ext>
            </a:extLst>
          </p:cNvPr>
          <p:cNvSpPr txBox="1"/>
          <p:nvPr/>
        </p:nvSpPr>
        <p:spPr>
          <a:xfrm>
            <a:off x="2525654" y="1056080"/>
            <a:ext cx="68623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343995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Evidence Guide: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972502" y="3050303"/>
            <a:ext cx="335905" cy="348248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1390561" y="2964968"/>
            <a:ext cx="999181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000" dirty="0">
                <a:solidFill>
                  <a:schemeClr val="bg1"/>
                </a:solidFill>
                <a:latin typeface="SutonnyMJ" pitchFamily="2" charset="0"/>
              </a:rPr>
              <a:t>Gwf‡WÝ MvBW mivmwi </a:t>
            </a:r>
            <a:r>
              <a:rPr lang="pt-BR" sz="30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Elements, Performance Criteria</a:t>
            </a:r>
            <a:r>
              <a:rPr lang="pt-BR" sz="3000" dirty="0">
                <a:solidFill>
                  <a:schemeClr val="bg1"/>
                </a:solidFill>
                <a:latin typeface="SutonnyMJ" pitchFamily="2" charset="0"/>
              </a:rPr>
              <a:t> I </a:t>
            </a:r>
            <a:r>
              <a:rPr lang="pt-BR" sz="30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Range of Variables </a:t>
            </a:r>
            <a:r>
              <a:rPr lang="pt-BR" sz="3000" dirty="0">
                <a:solidFill>
                  <a:schemeClr val="bg1"/>
                </a:solidFill>
                <a:latin typeface="SutonnyMJ" pitchFamily="2" charset="0"/>
              </a:rPr>
              <a:t>Gi </a:t>
            </a:r>
            <a:r>
              <a:rPr lang="pt-BR" sz="3000" dirty="0" smtClean="0">
                <a:solidFill>
                  <a:schemeClr val="bg1"/>
                </a:solidFill>
                <a:latin typeface="SutonnyMJ" pitchFamily="2" charset="0"/>
              </a:rPr>
              <a:t>mv</a:t>
            </a:r>
            <a:r>
              <a:rPr lang="pt-BR" sz="3000" dirty="0">
                <a:solidFill>
                  <a:schemeClr val="bg1"/>
                </a:solidFill>
                <a:latin typeface="SutonnyMJ" pitchFamily="2" charset="0"/>
              </a:rPr>
              <a:t>‡_ m¤cwK©Z|</a:t>
            </a:r>
          </a:p>
        </p:txBody>
      </p:sp>
    </p:spTree>
    <p:extLst>
      <p:ext uri="{BB962C8B-B14F-4D97-AF65-F5344CB8AC3E}">
        <p14:creationId xmlns:p14="http://schemas.microsoft.com/office/powerpoint/2010/main" val="1053505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465</TotalTime>
  <Words>91</Words>
  <Application>Microsoft Office PowerPoint</Application>
  <PresentationFormat>Widescreen</PresentationFormat>
  <Paragraphs>7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8" baseType="lpstr">
      <vt:lpstr>Arial</vt:lpstr>
      <vt:lpstr>Calibri</vt:lpstr>
      <vt:lpstr>Calibri Light</vt:lpstr>
      <vt:lpstr>Poppins</vt:lpstr>
      <vt:lpstr>SutonnyMJ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Md Maksudul Haque</dc:creator>
  <cp:lastModifiedBy>Sabbir Ahmed Sohag</cp:lastModifiedBy>
  <cp:revision>25</cp:revision>
  <dcterms:created xsi:type="dcterms:W3CDTF">2022-05-26T10:38:33Z</dcterms:created>
  <dcterms:modified xsi:type="dcterms:W3CDTF">2022-05-28T13:56:33Z</dcterms:modified>
</cp:coreProperties>
</file>