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65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439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9457C0-7D1B-4361-2525-06FCFECE22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64353A9-2334-B966-8B2E-F9E6ABCD39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5AAEEC-A810-A571-CBEF-6129198616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547EF9-7FCC-63BA-7124-9D9D6C382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F23F49-0164-6141-EC8D-1B34E2DBBF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102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AF2CDC-EE95-A78F-BA99-4E641C7891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C0B952-D3F0-3BEF-F4AF-B823EFB6DD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06E437-473F-2B8C-DE91-11F8A59EBA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E3A779-A4D7-4F0F-D917-FF2BA431A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5255FB-07E2-3D4F-2276-4735A8F3A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6176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0888547-E4AA-CF5B-34E5-4661723FBF0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DE4834C-1F7B-170B-2156-7E5C52EB57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0E20F8-A2D5-5B0F-06D2-5FCAAF87FA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10F381-B9BA-8BAD-C0A9-6677BD0528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95D3E9-4ABB-E93C-2D80-4FB9CB0473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636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5F97E6-D2A4-0914-27ED-CCA65C1ECA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1C1373-D93E-1117-FA31-C6B170B8B8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3C167B-0557-9A2E-1722-9C6B0CC0AB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DBBBFC-D46B-E05B-7BF1-8B9839FF12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116396-8D7A-877F-F55C-91D00C02F1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256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2C9914-5D3C-CC71-3D87-47DE8B3A43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D38BA2-D943-6AC5-E657-9BC5639EB3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0C3695-C714-7D0E-B97A-F8CD9A8CE6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B07A84-33D0-B416-DAE3-FCFF985465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18AC24-A8DA-FB0F-27D1-44D4E4CA75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1975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1E18CE-D0B5-AEB0-BF8B-3A71D1128B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D782EC-0646-6AA6-B9EA-2C391774997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C5EFBEA-597E-566E-EF51-92D8B06AD4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BDDABB-37F5-922F-00E9-3BE2A85BC7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A991B6-DE47-F422-7E24-BFF2C7A95D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1ACB23-D28C-C536-C801-A2DF6D2C8A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342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7EE3D9-C736-6F64-376C-53477A975D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287262-6332-EB7B-A90C-F39EC3DD27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A78432-7A60-5682-FDFB-DA9CB35CD6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32FE837-58B9-A25E-6FA6-AEE81F0EC93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0B2C862-2707-F9F7-7C9A-C6FCA095CDC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A2E4F7D-2598-68FA-DF7B-79D5E16B5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BAD8E7A-917B-8B16-5CDE-360CFCFFFA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7229BBC-A6F0-3EBC-0046-E8F98482EF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6806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CF3C4-5FF0-C06A-3E9C-66CC2EFB2D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2939021-52A7-BB37-89B6-0AEC181FC4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04538C3-6B6E-F053-EACD-DA306482FC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8CB82-BB62-AAB6-058B-584537DAA2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2518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BC4BFB0-96A4-3556-97F1-0CE43D5FE9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21D4038-66E5-A731-0663-B7D1480D01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8856B1-AB18-7CCC-2AA6-5C5676242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7334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6D3FDC-8BB2-960C-85D4-F4F39487FE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2EA002-486A-5EA7-BFEB-BE41AE270F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839200-2897-3565-7EEC-AF56BC92C5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80FE8B-5647-90F1-0DD6-F8397431AD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FAB9F0-B758-9F46-72F3-BA99A38D9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E4B5E9-36B6-4A1D-B121-0AB5F2D34D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90349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87B36C-0A55-A118-8ACE-C38B3137C3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08B8C3F-B558-EA91-E394-20912768D5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EF18A3C-6E60-3C27-8EEC-300FFFD442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83E893-2ADF-BB3C-7E4E-C90EEF1D56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EAA3CCD-5038-E6C3-6712-84AD4AFD22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00F5A1-4AA5-C75A-3A0E-7ED807D45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8629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9C1AA70-2524-0179-B426-6B0FF00EE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E319F4-B6C9-8428-F4AF-546B2C882F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759898-4D83-5913-AA71-41775422D0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1CCEB1-25C8-F206-6B89-370E750307B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667B01-9857-E92E-D3F2-57E11C5AF8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756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1" y="1056080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Characteristics of Learners (</a:t>
            </a:r>
            <a:r>
              <a:rPr lang="en-US" sz="3200" b="1" dirty="0" err="1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jvb©v‡ii</a:t>
            </a:r>
            <a:r>
              <a:rPr lang="en-US" sz="3200" b="1" dirty="0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 ˆ</a:t>
            </a:r>
            <a:r>
              <a:rPr lang="en-US" sz="3200" b="1" dirty="0" err="1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ewkó</a:t>
            </a:r>
            <a:r>
              <a:rPr lang="en-US" sz="3200" b="1" dirty="0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¨ </a:t>
            </a:r>
            <a:r>
              <a:rPr lang="en-US" sz="3200" b="1" dirty="0" err="1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hvPvB</a:t>
            </a:r>
            <a:r>
              <a:rPr lang="en-US" sz="3200" b="1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509110" y="2016291"/>
            <a:ext cx="1168289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000" dirty="0">
                <a:solidFill>
                  <a:srgbClr val="FFFF00"/>
                </a:solidFill>
                <a:latin typeface="SutonnyMJ" pitchFamily="2" charset="0"/>
              </a:rPr>
              <a:t>jvb©v‡ii </a:t>
            </a:r>
            <a:r>
              <a:rPr lang="pt-BR" sz="3000" dirty="0" smtClean="0">
                <a:solidFill>
                  <a:srgbClr val="FFFF00"/>
                </a:solidFill>
                <a:latin typeface="SutonnyMJ" pitchFamily="2" charset="0"/>
              </a:rPr>
              <a:t>gb¯ÍZ</a:t>
            </a:r>
            <a:r>
              <a:rPr lang="pt-BR" sz="3000" dirty="0">
                <a:solidFill>
                  <a:srgbClr val="FFFF00"/>
                </a:solidFill>
                <a:latin typeface="SutonnyMJ" pitchFamily="2" charset="0"/>
              </a:rPr>
              <a:t>¡ I AvPi‡bi cÖK…wZ Ges wk¶v ev cÖwk¶Y m¤cwK©Z †h‡Kvb wel‡q Zvi g‡bvfvemn wewfbœ </a:t>
            </a:r>
            <a:r>
              <a:rPr lang="pt-BR" sz="3000" dirty="0" smtClean="0">
                <a:solidFill>
                  <a:srgbClr val="FFFF00"/>
                </a:solidFill>
                <a:latin typeface="SutonnyMJ" pitchFamily="2" charset="0"/>
              </a:rPr>
              <a:t>gvcKvwVi </a:t>
            </a:r>
            <a:r>
              <a:rPr lang="pt-BR" sz="3000" dirty="0">
                <a:solidFill>
                  <a:srgbClr val="FFFF00"/>
                </a:solidFill>
                <a:latin typeface="SutonnyMJ" pitchFamily="2" charset="0"/>
              </a:rPr>
              <a:t>wePv‡i jvb©v‡ii ˆewkó¨‡K mÁvwqZ Kiv hvq| wKQz ˆewk‡ó¨i </a:t>
            </a:r>
            <a:endParaRPr lang="pt-BR" sz="3000" dirty="0" smtClean="0">
              <a:solidFill>
                <a:srgbClr val="FFFF00"/>
              </a:solidFill>
              <a:latin typeface="SutonnyMJ" pitchFamily="2" charset="0"/>
            </a:endParaRPr>
          </a:p>
          <a:p>
            <a:r>
              <a:rPr lang="pt-BR" sz="3000" dirty="0" smtClean="0">
                <a:solidFill>
                  <a:srgbClr val="FFFF00"/>
                </a:solidFill>
                <a:latin typeface="SutonnyMJ" pitchFamily="2" charset="0"/>
              </a:rPr>
              <a:t>bvg </a:t>
            </a:r>
            <a:r>
              <a:rPr lang="pt-BR" sz="3000" dirty="0">
                <a:solidFill>
                  <a:srgbClr val="FFFF00"/>
                </a:solidFill>
                <a:latin typeface="SutonnyMJ" pitchFamily="2" charset="0"/>
              </a:rPr>
              <a:t>wb‡P wee„Z n‡jv|</a:t>
            </a:r>
          </a:p>
        </p:txBody>
      </p:sp>
      <p:pic>
        <p:nvPicPr>
          <p:cNvPr id="6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95705" y="3710504"/>
            <a:ext cx="277607" cy="28780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184614" y="3578473"/>
            <a:ext cx="100929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800" dirty="0">
                <a:solidFill>
                  <a:schemeClr val="bg1"/>
                </a:solidFill>
              </a:rPr>
              <a:t>Language, Literacy and Numeracy (LL&amp;N) skills</a:t>
            </a:r>
          </a:p>
        </p:txBody>
      </p:sp>
      <p:pic>
        <p:nvPicPr>
          <p:cNvPr id="10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95705" y="4229422"/>
            <a:ext cx="277607" cy="28780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184614" y="4097391"/>
            <a:ext cx="100929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800" dirty="0">
                <a:solidFill>
                  <a:schemeClr val="bg1"/>
                </a:solidFill>
              </a:rPr>
              <a:t>Cultural and Language background</a:t>
            </a:r>
          </a:p>
        </p:txBody>
      </p:sp>
      <p:pic>
        <p:nvPicPr>
          <p:cNvPr id="12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95705" y="4742622"/>
            <a:ext cx="277607" cy="28780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184614" y="4610591"/>
            <a:ext cx="100929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800" dirty="0">
                <a:solidFill>
                  <a:schemeClr val="bg1"/>
                </a:solidFill>
              </a:rPr>
              <a:t>Education and General Knowledge</a:t>
            </a:r>
          </a:p>
        </p:txBody>
      </p:sp>
      <p:pic>
        <p:nvPicPr>
          <p:cNvPr id="14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95705" y="5241128"/>
            <a:ext cx="277607" cy="287808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184614" y="5109097"/>
            <a:ext cx="100929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800" dirty="0">
                <a:solidFill>
                  <a:schemeClr val="bg1"/>
                </a:solidFill>
              </a:rPr>
              <a:t>Gender</a:t>
            </a:r>
          </a:p>
        </p:txBody>
      </p:sp>
      <p:pic>
        <p:nvPicPr>
          <p:cNvPr id="16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95705" y="5772809"/>
            <a:ext cx="277607" cy="287808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184614" y="5591350"/>
            <a:ext cx="100929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800" dirty="0">
                <a:solidFill>
                  <a:schemeClr val="bg1"/>
                </a:solidFill>
              </a:rPr>
              <a:t>Age</a:t>
            </a:r>
          </a:p>
        </p:txBody>
      </p:sp>
    </p:spTree>
    <p:extLst>
      <p:ext uri="{BB962C8B-B14F-4D97-AF65-F5344CB8AC3E}">
        <p14:creationId xmlns:p14="http://schemas.microsoft.com/office/powerpoint/2010/main" val="1750254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1" y="1056080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Characteristics of Learners (</a:t>
            </a:r>
            <a:r>
              <a:rPr lang="en-US" sz="3200" b="1" dirty="0" err="1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jvb©v‡ii</a:t>
            </a:r>
            <a:r>
              <a:rPr lang="en-US" sz="3200" b="1" dirty="0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 ˆ</a:t>
            </a:r>
            <a:r>
              <a:rPr lang="en-US" sz="3200" b="1" dirty="0" err="1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ewkó</a:t>
            </a:r>
            <a:r>
              <a:rPr lang="en-US" sz="3200" b="1" dirty="0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¨ </a:t>
            </a:r>
            <a:r>
              <a:rPr lang="en-US" sz="3200" b="1" dirty="0" err="1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hvPvB</a:t>
            </a:r>
            <a:r>
              <a:rPr lang="en-US" sz="3200" b="1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)</a:t>
            </a:r>
          </a:p>
        </p:txBody>
      </p:sp>
      <p:pic>
        <p:nvPicPr>
          <p:cNvPr id="6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95705" y="3142091"/>
            <a:ext cx="277607" cy="28780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184614" y="3010060"/>
            <a:ext cx="100929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800" dirty="0">
                <a:solidFill>
                  <a:schemeClr val="bg1"/>
                </a:solidFill>
              </a:rPr>
              <a:t>Physical Ability</a:t>
            </a:r>
          </a:p>
        </p:txBody>
      </p:sp>
      <p:pic>
        <p:nvPicPr>
          <p:cNvPr id="10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95705" y="3661009"/>
            <a:ext cx="277607" cy="28780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184614" y="3528978"/>
            <a:ext cx="100929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800" dirty="0">
                <a:solidFill>
                  <a:schemeClr val="bg1"/>
                </a:solidFill>
              </a:rPr>
              <a:t>Previous experience with the topic/lesson.</a:t>
            </a:r>
          </a:p>
        </p:txBody>
      </p:sp>
      <p:pic>
        <p:nvPicPr>
          <p:cNvPr id="12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95705" y="4174209"/>
            <a:ext cx="277607" cy="28780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184614" y="4042178"/>
            <a:ext cx="100929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800" dirty="0">
                <a:solidFill>
                  <a:schemeClr val="bg1"/>
                </a:solidFill>
              </a:rPr>
              <a:t>Experience in Competency based Training</a:t>
            </a:r>
          </a:p>
        </p:txBody>
      </p:sp>
      <p:pic>
        <p:nvPicPr>
          <p:cNvPr id="14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95705" y="4672715"/>
            <a:ext cx="277607" cy="287808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184614" y="4540684"/>
            <a:ext cx="100929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800" dirty="0">
                <a:solidFill>
                  <a:schemeClr val="bg1"/>
                </a:solidFill>
              </a:rPr>
              <a:t>Previous Learning Experience</a:t>
            </a:r>
          </a:p>
        </p:txBody>
      </p:sp>
    </p:spTree>
    <p:extLst>
      <p:ext uri="{BB962C8B-B14F-4D97-AF65-F5344CB8AC3E}">
        <p14:creationId xmlns:p14="http://schemas.microsoft.com/office/powerpoint/2010/main" val="2294741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615</TotalTime>
  <Words>91</Words>
  <Application>Microsoft Office PowerPoint</Application>
  <PresentationFormat>Widescreen</PresentationFormat>
  <Paragraphs>13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Arial</vt:lpstr>
      <vt:lpstr>Calibri</vt:lpstr>
      <vt:lpstr>Calibri Light</vt:lpstr>
      <vt:lpstr>Poppins</vt:lpstr>
      <vt:lpstr>SutonnyMJ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Md Maksudul Haque</dc:creator>
  <cp:lastModifiedBy>Sabbir Ahmed Sohag</cp:lastModifiedBy>
  <cp:revision>38</cp:revision>
  <dcterms:created xsi:type="dcterms:W3CDTF">2022-05-26T10:38:33Z</dcterms:created>
  <dcterms:modified xsi:type="dcterms:W3CDTF">2022-05-28T16:28:27Z</dcterms:modified>
</cp:coreProperties>
</file>