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Methods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092169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006834"/>
            <a:ext cx="97552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Lectures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†Kvb GKwU UwcK wb‡q †mkb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Kivi mgq †jKPvi †g_W me‡P‡q Av`k©| †UªBbvi wnmv‡e Avcwb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jKPvi‡K 30 wgwbU ev ZviI Kg mg‡qi g‡a¨ mxgve× ivLyb| †jKPv‡ii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ïiy‡Z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†k‡l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iyË¡c~Y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c‡q›U¸wji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mvivsk ejyb| we‡klvwqZ †Kvb Uwc‡Ki Rb¨ Avcbv‡K †M÷ †jKPvivi Avb‡Z n‡Z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338938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253603"/>
            <a:ext cx="97552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Demonstrations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Kv‡Ri avivevwnK avcmgyn jvb©vi‡`i‡K †`Lv‡Z n‡j †W‡gvb‡÷ªkb n‡jv †miv c×wZ| jvb©viiv wb‡R‡`i g‡a¨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 †`Lv‡Z cv‡i, A_ev †UªBbvi wb‡RB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jvb©viMÖy‡ci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mvg‡b `vwo‡q Kv‡Ri †W‡gvb‡÷ªkb K‡i †`Lv‡Z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2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Methods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092169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006834"/>
            <a:ext cx="97552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Discussions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†jKPvi †kl Kivi ci welqe¯‘ wb‡q Av‡jvPbv I weZK© Kiv wkLb cÖwµqvi Rb¨ mnvqK| KviY Gi gva¨‡g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_©xiv GB gyû‡Z© hv wkL‡jv Zvi Kb‡mÞ wK¬qvi Kivi Rb¨ cÖkœ Kivi my‡hvM cvq| G‡¶‡Î cÖ‡kœi GKwU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cÖ¯‘Z K‡i †UªBbv‡ii nv‡Z mieivn Ki‡j Av‡jvPbv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 mnR nq| 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338938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253603"/>
            <a:ext cx="97552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Online learning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hLb cÖwk¶Yv_©xi Pvwn`v _v‡K AvBwmwU †m±‡i ev¯—e AwfÁZv AR©b Kiv, hw`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Zviv wfwWI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AwWI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g¨v‡Uwiqvj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†`L‡Z Pvq A_ev hw` KzBR ev †mî †U÷ A¨vw±wfwUi mv‡_ wb‡R‡K hy³ Ki‡Z Pvq, Z‡e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AbjvBb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gva¨gB Zvi Rb¨ me‡P‡q Dchy³|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1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Methods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37076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51741"/>
            <a:ext cx="991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Role Play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†ivj-‡c­ Gi cÖwµqvq jvb©viiv bZzb AwR©Z w¯‹j‡K K…wÎg cwi‡e‡k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 cÖ‡dkbv‡ji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g‡Zv K‡i †`Lvq| Ges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Ab¨vb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mncvwV‡`i KvQ †_‡K wdWe¨vK MÖn‡bi gva¨‡g †k‡L|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042376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957041"/>
            <a:ext cx="97552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Small group teaching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 cÖwµqvq jvb©viiv †QvU †QvU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MÖy‡c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wef³ n‡q wb‡R‡`i g‡a¨ GKRb Av‡iKRb‡K †kLv‡bvi Kv‡R wjß nq|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welqe¯‘‡K e¨vL¨v K‡i Ges cÖ‡kœi DËi †`q wb‡R‡`i g‡Zv K‡i| 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60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Methods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37076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51741"/>
            <a:ext cx="991999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Case studies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†Km ÷vwW jvb©vi‡`i‡K bZzb avibv †c‡Z mvnvh¨ K‡i| Zviv †Km ÷vwW †_‡K cÖvß Z_¨‡K bZzb AwR©Z wk¶vi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‡_ wgwj‡q †bqvi †Póv K‡i Ges gvbwmKfv‡e H †KB‡mi ev NUbvi mv‡_ wb‡R‡K gvwb‡q wb‡Z cÖ¯‘Z _v‡K|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K¬vmiy‡g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†mkb cwiPvjbvi Rb¨ Dc‡ii †h‡Kvb msL¨K †g_W e¨envi Kiv †h‡Z cv‡i| GKevi wbe©vwPZ K‡i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dj‡j †g_W¸wj †mmb †Uªwbs †Wwjfvwi c­¨v‡bi †U¤c‡j‡U wj‡L †dj‡Z nq|</a:t>
            </a:r>
          </a:p>
        </p:txBody>
      </p:sp>
    </p:spTree>
    <p:extLst>
      <p:ext uri="{BB962C8B-B14F-4D97-AF65-F5344CB8AC3E}">
        <p14:creationId xmlns:p14="http://schemas.microsoft.com/office/powerpoint/2010/main" val="350983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428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47</cp:revision>
  <dcterms:created xsi:type="dcterms:W3CDTF">2022-05-26T10:38:33Z</dcterms:created>
  <dcterms:modified xsi:type="dcterms:W3CDTF">2022-05-29T04:06:15Z</dcterms:modified>
</cp:coreProperties>
</file>