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Checklist for selecting resources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054869"/>
            <a:ext cx="100929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cÖ_gZ,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wi‡mvm© wbe©vPb Kivi Av‡M wbwðZ n‡Z n‡e †h wUPvi ev †UªBbvi </a:t>
            </a:r>
          </a:p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	we`¨gvb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cÖ¯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vweZ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wi‡mvm© fv‡jvfv‡e ey‡Sb</a:t>
            </a:r>
          </a:p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	h_vh_ gyj¨vqb c×wZ m¤c‡K© cwi®‹vi avibv iv‡Lb|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82458" y="2231543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GKwU †PKwj÷ Avgv‡`i †Uªwbs wi‡mvm© wbe©vPb Ki‡Z mnvqZv K‡i|</a:t>
            </a:r>
            <a:endParaRPr lang="en-US" sz="28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Checklist for selecting resources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84398" y="2075024"/>
            <a:ext cx="1093324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wØZxqZ,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 wi‡mvm© evQvB Kivi Av‡M K‡qKwU mywbw`©ó cÖ‡kœi DËi LyuR‡Z n‡e|</a:t>
            </a: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 wel‡q wk¶v ev cÖwk¶Y cÖ`vb Kiv n‡e?</a:t>
            </a:r>
          </a:p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-jvwb©s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wi‡mv‡m©i wk‡ivbvg wK?</a:t>
            </a: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-Uv‡M©U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 Kviv?</a:t>
            </a: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-jvwb©s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†mk‡bi mywbw`©ó jvwb©s AvDUKv‡gi mv‡_ jvwb©s g¨v‡Uwiqvj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m¤cwK©Z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wKbv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?</a:t>
            </a: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-g¨v‡Uwiqv‡j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†`qv Z_¨ eZ©gvb mg‡qi mv‡_ mvgÄm¨c~Y© wKbv Ges mwVK wKbv?</a:t>
            </a: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-g¨v‡Uwiqv‡j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e¨eüZ fvlv mnR‡eva¨ I K_¨ AvjvcPvwiZv c~Y© I 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Aš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f©zw³g~jK wKbv?</a:t>
            </a:r>
            <a:endParaRPr lang="en-US" sz="28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g¨v‡Uwiqv‡j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PwiÎ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wPÎ‡bi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mgq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gvby‡li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gv‡S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we`¨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ˆ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ewPÎ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cwiùzwUZ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nq 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?</a:t>
            </a:r>
            <a:endParaRPr lang="en-US" sz="28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97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Checklist for selecting resources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352592" y="1931436"/>
            <a:ext cx="109332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 PwiÎ wPÎ‡bi mgq jvwb©s g¨v‡Uwiqvj¸wj ¯’vbxq ms¯‹…wZ, ag© I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cÖ_v‡K †Kvbi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Aegvbbv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Ki‡Q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wKbv?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 g¨v‡Uwiqvj¸wj jvb©vi‡K wk¶v MÖn‡b e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¨¯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G·vB‡UW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 cvi‡Q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wKbv?  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-g¨v‡Uwiqv‡ji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 Gi MwZ wK jvb©v‡ii Rb¨ Dchy³?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-jvwb©s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Kb‡U›U¸wjwK †hŠw³Kfv‡e mw¾Z?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-KwcivBU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Bm¨y‡K we‡ePbv Kiv n‡q‡Q wKbv?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352592" y="5328968"/>
            <a:ext cx="109332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evQvB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Kivi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Av‡Mi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Dc‡i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ewY©Z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A¨vw±wfwU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fv‡jvfv‡e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m¤cbœ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Dci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wfwË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cÖ‡qvRwbq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cwieZ©b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cwigvR©b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wb‡Z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63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1353</TotalTime>
  <Words>88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65</cp:revision>
  <dcterms:created xsi:type="dcterms:W3CDTF">2022-05-26T10:38:33Z</dcterms:created>
  <dcterms:modified xsi:type="dcterms:W3CDTF">2022-05-29T15:16:56Z</dcterms:modified>
</cp:coreProperties>
</file>