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Industry Competency Standard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52371" y="2497453"/>
            <a:ext cx="305386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7" y="2439818"/>
            <a:ext cx="9538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BÛvw÷ª Kw¤c‡UwÝ ÷¨vÛvW© -Gi †fZ‡i _v‡K w¯‹j, b‡jR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I A¨vwUwUD‡Wi we¯ÍvwiZ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weeiYx,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Kw¤c‡UwÝi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wb`k©b wnmv‡e _v‡K cvid‡g©Ý µvB‡Uwiqv Ges _v‡K mywbw`©ó Gwf‡WÝ hv Kw¤c‡UwÝ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cÖgvY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Ki‡Z mvnvh¨ K‡i|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52371" y="4142532"/>
            <a:ext cx="305386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4084897"/>
            <a:ext cx="9538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†h‡Kvb AKz‡ck‡bi †h‡Kvb †j‡f‡ji Kw¤c‡UwÝ ÷¨vÛvW© K‡qKwU BDwbU Ae Kw¤c‡UwÝi mgš^‡q MwVZ| Gi wKQz Kw¤c‡UwÝ †R‡bwiK, wKQz †m±i †¯cwmwdK Avi evwK¸‡jv AKz‡ckb †¯cwmwdK|</a:t>
            </a:r>
            <a:endParaRPr lang="en-US" sz="30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85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11</cp:revision>
  <dcterms:created xsi:type="dcterms:W3CDTF">2022-05-26T10:38:33Z</dcterms:created>
  <dcterms:modified xsi:type="dcterms:W3CDTF">2022-05-28T10:45:02Z</dcterms:modified>
</cp:coreProperties>
</file>