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64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850130"/>
            <a:ext cx="12191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Learner-Centered Instruction </a:t>
            </a:r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Methods</a:t>
            </a:r>
          </a:p>
          <a:p>
            <a:pPr algn="ctr"/>
            <a:r>
              <a:rPr lang="en-US" sz="3200" b="1" dirty="0" smtClean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-‡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Kw›`ªK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wb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‡`©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kbv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69557" y="2031029"/>
            <a:ext cx="111375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hLb Avgiv jvb©vi-‡Kw›`ªK Bb÷ªvKkb †g_W e¨envi Ki‡Z PvB, ZLb Avgiv g~jZ jvb©v‡ii Rb¨ bq, eis jvb©vi‡K mv‡_ wb‡qB cwiKíbv¸wj Kwi| Kvh©Z Gi A_© n‡jv jvb©v‡ii Pvwn`v m¤c‡K© m‡PZb _vKv I Zv‡`i‡K wkLb cÖwµqvi G‡Kev‡i †K‡›`ª ivLv|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K¬vmiy‡g 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jvb©vi-‡Kw›`ªK Bb÷ªvKkb †g_‡Wi bvbvwea e¨envwiK iƒc †`L‡Z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cvIqv 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hvq|</a:t>
            </a:r>
            <a:endParaRPr lang="pt-BR" sz="3000" dirty="0">
              <a:solidFill>
                <a:srgbClr val="FFFF00"/>
              </a:solidFill>
              <a:latin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4324208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238873"/>
            <a:ext cx="10092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Presentations </a:t>
            </a:r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Dc¯’vcb:</a:t>
            </a: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GwU n‡jv jvb©vi KZ©…K Dc¯’vwcZ GKwU A¨vmvBb‡g›U| GB †cÖ‡R‡›Ukb jvb©vi GKvwK A_ev `je× n‡q w`‡Z cv‡i| </a:t>
            </a:r>
          </a:p>
        </p:txBody>
      </p:sp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Learner-Centered Instruction Methods</a:t>
            </a:r>
          </a:p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-‡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Kw›`ªK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wb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‡`©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kbv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899061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813726"/>
            <a:ext cx="100929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Demonstration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cÖ`k©b</a:t>
            </a:r>
            <a:r>
              <a:rPr lang="pt-BR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</a:t>
            </a:r>
            <a:endParaRPr lang="pt-BR" sz="28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jvb©vi‡`i‡K wkLb cÖwµqvq m¤c„³ Kivi GKwU gRvi Dcvq n‡jv †W‡gvb‡÷ªkb| G cÖwµqvq wk¶v_©x‡`i †`Lv‡bv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nq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wKfv‡e c~Y©v½ KvR ev w¯‹j av‡c av‡c m¤cbœ Ki‡Z nq| Gi ciciB c¨©vKwUm †mk‡b hvIqv DwPZ hv‡Z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jvb©viiv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 wb‡Riv Ki‡Z cv‡i I wdWe¨vK †c‡Z cv‡i|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0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82541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Learner-Centered Instruction Methods</a:t>
            </a:r>
          </a:p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jvb©vi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-‡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Kw›`ªK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wb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‡`©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kbv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c×wZ</a:t>
            </a:r>
            <a:r>
              <a:rPr lang="en-US" sz="3200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899061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813726"/>
            <a:ext cx="100929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Demonstration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cÖ`k©b</a:t>
            </a:r>
            <a:r>
              <a:rPr lang="pt-BR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</a:t>
            </a:r>
            <a:endParaRPr lang="pt-BR" sz="28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jvb©vi‡`i‡K wkLb cÖwµqvq m¤c„³ Kivi GKwU gRvi Dcvq n‡jv †W‡gvb‡÷ªkb| G cÖwµqvq wk¶v_©x‡`i †`Lv‡bv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nq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wKfv‡e c~Y©v½ KvR ev w¯‹j av‡c av‡c m¤cbœ Ki‡Z nq| Gi ciciB c¨©vKwUm †mk‡b hvIqv DwPZ hv‡Z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jvb©viiv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 wb‡Riv Ki‡Z cv‡i I wdWe¨vK †c‡Z cv‡i|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04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64047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555143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Required </a:t>
            </a:r>
            <a:r>
              <a:rPr lang="en-US" sz="2800" b="1" dirty="0" smtClean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Attitude: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Kg©‡¶‡Î ewY©Z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wM‡q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ai‡bi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A¨vwUwPDW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ejv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1669052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1583717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Resource </a:t>
            </a:r>
            <a:r>
              <a:rPr lang="en-US" sz="2800" b="1" dirty="0" smtClean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Implications</a:t>
            </a:r>
            <a:r>
              <a:rPr lang="en-US" sz="2800" b="1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:</a:t>
            </a:r>
            <a:r>
              <a:rPr lang="en-US" sz="28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ewY©Z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KZ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ai‡bi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wi‡mvm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jvM‡e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ms¶ß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weeiYx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668106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582771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Method of Assessment: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GKRb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g_‡W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A¨v‡mm‡g›U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MÖnb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m¤¢e¨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ZvwjKv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†`qv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3661021"/>
            <a:ext cx="335905" cy="3482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3575686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Context of Assessment: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‡›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cUf‚wgKv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¶‡Z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A¨v‡mm‡g›U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MÖnb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n‡”Q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GB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ewY©Z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4739271"/>
            <a:ext cx="335905" cy="3482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4653936"/>
            <a:ext cx="99918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Accreditation Documents: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mvwf©m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cÖvfvBWvi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AKz‡ck‡b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iwR÷vW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AM©vbv‡Rkb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(</a:t>
            </a:r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RTO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PvB‡j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iKvix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Z_¨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90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665</TotalTime>
  <Words>428</Words>
  <Application>Microsoft Office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45</cp:revision>
  <dcterms:created xsi:type="dcterms:W3CDTF">2022-05-26T10:38:33Z</dcterms:created>
  <dcterms:modified xsi:type="dcterms:W3CDTF">2022-05-28T17:18:03Z</dcterms:modified>
</cp:coreProperties>
</file>