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Elements: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2326403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2241068"/>
            <a:ext cx="99918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FF00"/>
                </a:solidFill>
                <a:latin typeface="SutonnyMJ" pitchFamily="2" charset="0"/>
              </a:rPr>
              <a:t>Gwj‡g›U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 n‡jv BDwbU Ae Kw¤c‡UwÝi g~j Dcv`vb| BDwbU Ae Kw¤c‡UwÝ‡Z †h c~Y©v½ Kv‡Ri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K_v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ejv n‡q‡Q †mwU‡K m¤cbœ Ki‡Z `iKvix eo eo avc¸wji cÖwZwUB n‡jv GKwU Gwj‡g›U|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Gwj‡g›U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wZbwU ev Zvi AwaK n‡Z cv‡i| </a:t>
            </a:r>
          </a:p>
        </p:txBody>
      </p:sp>
      <p:pic>
        <p:nvPicPr>
          <p:cNvPr id="2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4603831"/>
            <a:ext cx="335905" cy="34824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4518496"/>
            <a:ext cx="99918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GwU </a:t>
            </a:r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Action Verb </a:t>
            </a:r>
            <a:r>
              <a:rPr lang="pt-BR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w`‡q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ïiy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nIqv GKwU wee„wZ hv †Kvb GKwU we‡kl AKz‡ck‡b GKwU 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wbw`ó </a:t>
            </a:r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KvR m¤cbœ Kiv wb‡`©k K‡i|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525654" y="1056080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Elements: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2326403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2241068"/>
            <a:ext cx="9991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Gg wKQz A¨vKkb ev AvDUKvg Gi eY©bv †`q †hwU K‡i †`Lv‡bv m¤¢e ev †KI K‡i †`Lv‡j Zv hvPvB Kiv m¤¢e Ges hv GKRb K¨vwÛ‡WU‡K Aek¨B K‡i †`Lv‡Z n‡e</a:t>
            </a:r>
            <a:r>
              <a:rPr lang="pt-BR" sz="3200" dirty="0" smtClean="0">
                <a:solidFill>
                  <a:schemeClr val="bg1"/>
                </a:solidFill>
                <a:latin typeface="SutonnyMJ" pitchFamily="2" charset="0"/>
              </a:rPr>
              <a:t>|</a:t>
            </a:r>
            <a:endParaRPr lang="pt-BR" sz="3200" dirty="0">
              <a:solidFill>
                <a:schemeClr val="bg1"/>
              </a:solidFill>
              <a:latin typeface="SutonnyMJ" pitchFamily="2" charset="0"/>
            </a:endParaRPr>
          </a:p>
        </p:txBody>
      </p:sp>
      <p:pic>
        <p:nvPicPr>
          <p:cNvPr id="2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3913306"/>
            <a:ext cx="335905" cy="34824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3827971"/>
            <a:ext cx="9991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utonnyMJ" pitchFamily="2" charset="0"/>
              </a:rPr>
              <a:t>GB Gwj‡g›U¸‡jvB ciewZ©‡Z †Uªwbs †mk‡bi jvwb©s AvDUKvg n‡q _v‡K|</a:t>
            </a:r>
          </a:p>
        </p:txBody>
      </p:sp>
      <p:pic>
        <p:nvPicPr>
          <p:cNvPr id="8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72477" y="4656256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0536" y="4570921"/>
            <a:ext cx="9991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>
                <a:solidFill>
                  <a:schemeClr val="bg1"/>
                </a:solidFill>
                <a:latin typeface="SutonnyMJ" pitchFamily="2" charset="0"/>
              </a:rPr>
              <a:t>Gwj‡g›U †÷U‡g›U Aek¨B BDwbU UvB‡Uj Gi wee„wZ †_‡K Avjv`v nq| </a:t>
            </a:r>
            <a:endParaRPr lang="pt-BR" sz="3200" dirty="0">
              <a:solidFill>
                <a:schemeClr val="bg1"/>
              </a:solidFill>
              <a:latin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48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</TotalTime>
  <Words>140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18</cp:revision>
  <dcterms:created xsi:type="dcterms:W3CDTF">2022-05-26T10:38:33Z</dcterms:created>
  <dcterms:modified xsi:type="dcterms:W3CDTF">2022-05-28T11:32:26Z</dcterms:modified>
</cp:coreProperties>
</file>