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Steps involved in Developing Delivery Plan</a:t>
            </a: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99125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313790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 AvDUKvg¸wj cwi®‹vi Kiv (Kw¤c‡UwÝ ÷¨vÛvW©-‡K fv‡jv fv‡e e¨vL¨v Kivi gva¨‡g)| 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502996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417661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Kb‡U›U¸wj‡K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avivevwnKfv‡e mvRv‡bv (K‡›U‡›Ui Pvwn`vg‡Zv mvRv‡Z n‡e, cÖwZ †mk‡b h_vh_fv‡e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†kl n‡e)|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606867"/>
            <a:ext cx="335905" cy="3482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521532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†Uªwbs †Wwjfvwi †gvW evQvB Kiv (GKBm‡½ wi‡mv‡m©i Pvwn`v‡K wbwðZ Ki‡Z n‡e)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Steps involved in Developing Delivery Plan</a:t>
            </a: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736876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51541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 wi‡mvm©¸wj †W‡fjc Kiv (Kw¤c‡UwÝ-‡eBRW jvwb©s g¨v‡Uwiqvj)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840747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755412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cÖ¯‘ZK…Z c­¨vbwU‡K wiwfD Kiv (wbwðZ nIqv †h GwU cÖwk¶‡Yi Pvwn`v‡K c~iY Ki‡e)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05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</TotalTime>
  <Words>108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56</cp:revision>
  <dcterms:created xsi:type="dcterms:W3CDTF">2022-05-26T10:38:33Z</dcterms:created>
  <dcterms:modified xsi:type="dcterms:W3CDTF">2022-05-29T04:57:04Z</dcterms:modified>
</cp:coreProperties>
</file>