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9" r:id="rId3"/>
    <p:sldId id="27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Components of Program Delivery Plan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69557" y="2034229"/>
            <a:ext cx="110139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GKwU †Uªwbs †cÖvMÖv‡g cÖwk¶‡Yi gva¨‡g wKfv‡e Kvw•LZ †Kvqvwjwd‡Kkb AwR©Z n‡e, Zvi †NvlbvcÎ n‡jv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†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Wwjfvwi c­¨vb| cÖwk¶‡Yi welqe¯‘i Dci wfwË K‡i †cÖvMÖvg †Wwjfvwi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cø­¨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v‡b GKwU †mkb ev A‡bK¸wj †mkb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_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vK‡Z cv‡i|</a:t>
            </a:r>
            <a:endParaRPr lang="pt-BR" sz="3000" dirty="0">
              <a:solidFill>
                <a:srgbClr val="FFFF00"/>
              </a:solidFill>
              <a:latin typeface="SutonnyMJ" pitchFamily="2" charset="0"/>
            </a:endParaRPr>
          </a:p>
        </p:txBody>
      </p:sp>
      <p:pic>
        <p:nvPicPr>
          <p:cNvPr id="1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236162"/>
            <a:ext cx="335905" cy="3482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150827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Nominal Hour </a:t>
            </a:r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(bwgbvj AvIqvi)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862174"/>
            <a:ext cx="335905" cy="3482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776839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No. of Session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(‡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msL¨v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 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69557" y="3441746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 †cÖvMÖvg †Wwjfvwi c­¨v‡b mvavibZ wb‡Pi Ask¸wj _vK‡Z cv‡i|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8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5401548"/>
            <a:ext cx="335905" cy="34824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5316213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Duration of Each Session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cÖwZwU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mk‡bi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mgqmxgv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Components of Program Delivery Plan </a:t>
            </a:r>
          </a:p>
        </p:txBody>
      </p:sp>
      <p:pic>
        <p:nvPicPr>
          <p:cNvPr id="1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39230" y="3516748"/>
            <a:ext cx="369496" cy="3830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74084" y="3422664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Location of training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¶‡Yi ¯’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39230" y="4093332"/>
            <a:ext cx="369496" cy="38307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74084" y="3980987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Number of learners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_©xi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msL¨v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39230" y="2357127"/>
            <a:ext cx="369496" cy="3830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74084" y="2263043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Individual or Group Objectives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(j¶¨ I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D‡Ïk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39230" y="2941949"/>
            <a:ext cx="369496" cy="38307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74084" y="2847865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Formative Assessment Opportunities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di‡gwUf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‡›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my‡hvM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1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39230" y="4678152"/>
            <a:ext cx="369496" cy="38307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74084" y="4584068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Elements covered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AšZf©z³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Gwj‡g›Umgyn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39230" y="5283751"/>
            <a:ext cx="369496" cy="38307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74084" y="5189667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Performance criteria covered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Aš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</a:t>
            </a:r>
            <a:r>
              <a:rPr lang="en-US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f©z³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cvid‡g©Ý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µ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vB‡Uwiqvmgyn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8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Components of Program Delivery Plan </a:t>
            </a: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39230" y="3658702"/>
            <a:ext cx="369496" cy="3830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74084" y="3564618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Equipment and resources required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(`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iKvix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hš¿cvwZ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wi‡mvm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mgyn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	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39230" y="4391807"/>
            <a:ext cx="369496" cy="38307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08726" y="4324325"/>
            <a:ext cx="100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Any additional requirements to meet special needs of learners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_©xi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we‡kl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Pvwn`v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c~i‡Y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Ggb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h‡Kvb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AwZwi³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DcKiY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39230" y="2912955"/>
            <a:ext cx="369496" cy="38307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74084" y="2800610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Delivery mode/Strategy 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(‡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Wwjfvwi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gvW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/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KŠkj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28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721</TotalTime>
  <Words>210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53</cp:revision>
  <dcterms:created xsi:type="dcterms:W3CDTF">2022-05-26T10:38:33Z</dcterms:created>
  <dcterms:modified xsi:type="dcterms:W3CDTF">2022-05-29T04:45:00Z</dcterms:modified>
</cp:coreProperties>
</file>