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Training Resource Checklist </a:t>
            </a:r>
            <a:r>
              <a:rPr lang="pl-PL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ˆZixi †U¤c‡jU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2876387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GLv‡b </a:t>
            </a:r>
            <a:r>
              <a:rPr lang="pl-PL" sz="3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Module Title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Gi cv‡k †h gwWD‡ji †PKwj÷ ˆZix n‡e Zvi bvg wjL‡Z n‡e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645853" y="2178235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b="1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GKwU †Uªwbs wi‡mvm© †PKwj÷ ˆZixi †U¤c‡jU wb‡P †`qv n‡jv| </a:t>
            </a:r>
            <a:endParaRPr lang="en-US" sz="2800" b="1" dirty="0">
              <a:solidFill>
                <a:srgbClr val="FFFF0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3953605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Particular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Kjv‡g hZ ai‡bi †Uªwbs wi‡mvm© cÖ‡qvRb n‡Z cv‡i GKwU H wbw`©ó gwWD‡j cvV`v‡bi Rb¨, Zv c~Y© ZvwjKv †jLv _v‡K| 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5034949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Particular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Kjv‡g hZ ai‡bi †Uªwbs wi‡mvm© cÖ‡qvRb n‡Z cv‡i GKwU H wbw`©ó gwWD‡j cvV`v‡bi Rb¨, Zv c~Y© ZvwjKv †jLv _v‡K| 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3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3009502"/>
            <a:ext cx="277607" cy="287808"/>
          </a:xfrm>
          <a:prstGeom prst="rect">
            <a:avLst/>
          </a:prstGeom>
        </p:spPr>
      </p:pic>
      <p:pic>
        <p:nvPicPr>
          <p:cNvPr id="33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4039231"/>
            <a:ext cx="277607" cy="287808"/>
          </a:xfrm>
          <a:prstGeom prst="rect">
            <a:avLst/>
          </a:prstGeom>
        </p:spPr>
      </p:pic>
      <p:pic>
        <p:nvPicPr>
          <p:cNvPr id="3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5068960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0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Training Resource Checklist </a:t>
            </a:r>
            <a:r>
              <a:rPr lang="pl-PL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ˆZixi †U¤c‡jU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2231543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Quantity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Kjv‡g †Kvb AvB‡UgwU KZ cwigv‡b jvM‡e †mwU †jLv _v‡K| GwUB n‡jv H wbw`©ó gwWD‡ji †Uªwbs wi‡mv‡m©i †PKwj÷|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3308761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†Kvb GKwU gwWD‡ji cÖwk¶‡bi Rb¨ †Uªwbs wi‡mvm© msMÖn Kivi mgq GB †PKwj÷ Gi mv‡_ wgwj‡q wb‡j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 AvB‡UgB fzjµ‡g ev` hv‡ebv|</a:t>
            </a:r>
            <a:endParaRPr lang="pl-PL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4443370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Particular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Kjv‡g hZ ai‡bi †Uªwbs wi‡mvm© cÖ‡qvRb n‡Z cv‡i GKwU H wbw`©ó gwWD‡j cvV`v‡bi Rb¨, Zv c~Y© ZvwjKv †jLv _v‡K| 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9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23995" y="2337076"/>
            <a:ext cx="335905" cy="348248"/>
          </a:xfrm>
          <a:prstGeom prst="rect">
            <a:avLst/>
          </a:prstGeom>
        </p:spPr>
      </p:pic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23995" y="3366152"/>
            <a:ext cx="335905" cy="348248"/>
          </a:xfrm>
          <a:prstGeom prst="rect">
            <a:avLst/>
          </a:prstGeom>
        </p:spPr>
      </p:pic>
      <p:pic>
        <p:nvPicPr>
          <p:cNvPr id="11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23995" y="4481010"/>
            <a:ext cx="335905" cy="34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59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1362</TotalTime>
  <Words>198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66</cp:revision>
  <dcterms:created xsi:type="dcterms:W3CDTF">2022-05-26T10:38:33Z</dcterms:created>
  <dcterms:modified xsi:type="dcterms:W3CDTF">2022-05-29T15:25:30Z</dcterms:modified>
</cp:coreProperties>
</file>