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467739" y="1056080"/>
            <a:ext cx="7256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Critical Aspects </a:t>
            </a:r>
            <a:r>
              <a:rPr lang="en-US" sz="3200" b="1" dirty="0" smtClean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of Competency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507378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2422043"/>
            <a:ext cx="99918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BDwbU Ae Kw¤c‡UwÝi KvRwU Kivi †¶‡Î †Kvb RvqMv¸wj †ekx ¸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iyË¡c~Y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© Zv wPwýZ Kiv _v‡K GB †mKk‡b| †UBbvie„›` GB RvqMv¸‡jv †kLv‡bvi †¶‡Î †ekx ¸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iyË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¡ †`b| Avi A¨v‡mmiMY RvqMv¸‡jv fv‡jvfv‡e j¶¨ iv‡Lb Kvw•LZ cvid‡g©Ý n‡jv wKbv|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GwU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wPwýZ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K‡i</a:t>
            </a:r>
            <a:r>
              <a:rPr lang="pt-BR" sz="30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--Productive evidence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 ‡K,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A_©vr †¯cwmwd‡Kkb Abyhvqx mwVK †cÖvWv± A_ev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mvwf©m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cvIqv hv‡”Q wKbv, </a:t>
            </a:r>
            <a:r>
              <a:rPr lang="pt-BR" sz="3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Knowledge evidence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-‡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K, A_©vr KvR mym¤cbœ Ki‡Z `iKvix c~e©Ávb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Av‡Q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wKbv Ges </a:t>
            </a:r>
            <a:r>
              <a:rPr lang="pt-BR" sz="3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Process </a:t>
            </a:r>
            <a:r>
              <a:rPr lang="pt-BR" sz="30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evidence-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‡K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, A_©vr BÛvw÷ª c¨©vKwUm ev c×wZ I †ckvMZ ¯^v¯’¨ I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myi¶v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bxwZgvjv †g‡b Pjv n‡q‡Q wKbv|</a:t>
            </a: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467739" y="1056080"/>
            <a:ext cx="7256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Underpinning Knowledge: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507378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2422043"/>
            <a:ext cx="99918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AvÛviwcwbs b‡jR n‡jv dvD‡Ûkb b‡jR| b¨ybZg †h ZvwË¡K Ávb bv _vK‡j BDwbU Ae Kw¤c‡UwÝ‡Z ewY©Z KvR Kiv Av‡`Š m¤¢e bv †mwUB n‡jv AvÛviwcwbs b‡jR| †UªBbvi ZvwË¡K K¬vm †bqvi mgq welq¸‡jv fv‡jv K‡i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covb| A¨v‡mmie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„›` GB †mKkb †_‡K wjwLZ ev †gŠwLK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cix¶vi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cÖkœ evQvB K‡ib| </a:t>
            </a:r>
          </a:p>
        </p:txBody>
      </p:sp>
    </p:spTree>
    <p:extLst>
      <p:ext uri="{BB962C8B-B14F-4D97-AF65-F5344CB8AC3E}">
        <p14:creationId xmlns:p14="http://schemas.microsoft.com/office/powerpoint/2010/main" val="231228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467739" y="1056080"/>
            <a:ext cx="7256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Underpinning Skills: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507378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2422043"/>
            <a:ext cx="999181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b¨ybZg hZUzKz e¨envwiK `¶Zv bv _vK‡j BDwbU Ae Kw¤c‡UwÝ‡Z ewY©Z KvR Kiv Av‡`Š m¤¢e bv †mwU GB †mKk‡b ejv _v‡K| BDwbU Ae Kw¤c‡UwÝi Gwj‡g›U I cvid‡g©Ý µvB‡Uwiqv mym¤cbœ Kivi Rb¨ Ges Kvw•LZ AvDUKvg AR©‡bi Rb¨ `iKvix I Aek¨B cvidg© K‡i †`Lv‡Z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nq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Ggb we‡kl w¯‹j¸wjB n‡jv AvÛviwcwbs w¯‹j| †UªBbvie„›` GB w¯‹j¸‡jv †ewk †ewk K‡i c¨©vKwU‡mi e¨e¯’v K‡ib Avi A¨v‡mmie„›` H w¯‹j¸‡jv K¨vwÛ‡W‡Ui g‡a¨ Av‡Q wKbv fv‡jv K‡i hvPvB K‡i _v‡Kb|</a:t>
            </a:r>
          </a:p>
        </p:txBody>
      </p:sp>
    </p:spTree>
    <p:extLst>
      <p:ext uri="{BB962C8B-B14F-4D97-AF65-F5344CB8AC3E}">
        <p14:creationId xmlns:p14="http://schemas.microsoft.com/office/powerpoint/2010/main" val="18263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640478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555143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Required </a:t>
            </a:r>
            <a:r>
              <a:rPr lang="en-US" sz="2800" b="1" dirty="0" smtClean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Attitude: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Kg©‡¶‡Î ewY©Z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KvRwU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wM‡q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ai‡bi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A¨vwUwPDW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vKv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`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iKvi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ejv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1669052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1583717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Resource </a:t>
            </a:r>
            <a:r>
              <a:rPr lang="en-US" sz="2800" b="1" dirty="0" smtClean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Implications</a:t>
            </a:r>
            <a:r>
              <a:rPr lang="en-US" sz="2800" b="1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:</a:t>
            </a:r>
            <a:r>
              <a:rPr lang="en-US" sz="28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ewY©Z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KvRwU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KZ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ai‡bi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I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wi‡mvm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jvM‡e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ms¶ß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weeiYx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668106"/>
            <a:ext cx="335905" cy="348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2582771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Method of Assessment: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GKRb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g_‡W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A¨v‡mm‡g›U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MÖnb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cv‡ib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m¤¢e¨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ZvwjKv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†`qv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661021"/>
            <a:ext cx="335905" cy="3482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3575686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Context of Assessment: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‡›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cUf‚wgKv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¶‡Z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A¨v‡mm‡g›U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MÖnb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n‡”Q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GB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ewY©Z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4739271"/>
            <a:ext cx="335905" cy="34824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4653936"/>
            <a:ext cx="99918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Accreditation Documents: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mvwf©m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cÖvfvBWvi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AKz‡ck‡b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iwR÷vW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AM©vbv‡Rkb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(</a:t>
            </a:r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RTO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PvB‡j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`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iKvix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Z_¨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90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504</TotalTime>
  <Words>460</Words>
  <Application>Microsoft Office PowerPoint</Application>
  <PresentationFormat>Widescreen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29</cp:revision>
  <dcterms:created xsi:type="dcterms:W3CDTF">2022-05-26T10:38:33Z</dcterms:created>
  <dcterms:modified xsi:type="dcterms:W3CDTF">2022-05-28T14:34:45Z</dcterms:modified>
</cp:coreProperties>
</file>