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Purpose of Program Delivery Plan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69557" y="2203506"/>
            <a:ext cx="111375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GKwU †Uªwbs †cÖvMÖv‡g †Wwjfvwi c­¨vb ˆZix Kiv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nq-</a:t>
            </a:r>
            <a:endParaRPr lang="pt-BR" sz="3000" dirty="0">
              <a:solidFill>
                <a:srgbClr val="FFFF00"/>
              </a:solidFill>
              <a:latin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148895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063560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cwiPvjbvi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KvVv‡gvMZ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cÖ`vb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774907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689572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wbw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`©ó †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Kvqvwjwd‡Kkb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AR©b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400919"/>
            <a:ext cx="335905" cy="3482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315584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cÖwk¶‡Ki cÖwk¶Y cÖwµqv j‡¶¨i w`‡K w¯’i ivL‡Z|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5026931"/>
            <a:ext cx="335905" cy="3482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941596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Kvw•LZ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AvDUKvg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AR©b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en-US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</TotalTime>
  <Words>59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51</cp:revision>
  <dcterms:created xsi:type="dcterms:W3CDTF">2022-05-26T10:38:33Z</dcterms:created>
  <dcterms:modified xsi:type="dcterms:W3CDTF">2022-05-29T04:30:25Z</dcterms:modified>
</cp:coreProperties>
</file>