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Developing Delivery Plan</a:t>
            </a: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16878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cÖ_‡gB wba©vwiZ †U¤c‡j‡U h_v¯’v‡b BDwbU UvB‡Uj, BDwbU †KvW, bwgbvj AvIqvi, cÖwk¶Yv_©x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msL¨v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cÖwk¶Y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m¤¢e¨ ZvwiL, BZ¨vw` wj‡L †dj‡Z n‡e|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344957"/>
            <a:ext cx="335905" cy="3482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259622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cÖwZwU †mk‡bi Rb¨ GKwU mgqmxgv wba©vib K‡i cy‡iv BDwb‡Ui bwgbvj AvIqvi‡K (GLv‡b 20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N›Uv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hZ¸wj `iKvi Avjv`v †mk‡b wef³ K‡i w`‡Z n‡e| cÖ‡qvRb Abyhvqx †mk‡bi msL¨v Kg ev †ekx n‡Z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805744"/>
            <a:ext cx="335905" cy="34824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720409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cÖwZwU †mk‡b †Kvb †Kvb Gwj‡g›U -Gi Kw¤c‡UwÝ AwR©Z n‡e Zv 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ÕÕ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Elements Covered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ÕÕ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Kjv‡g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®‹vi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D‡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jø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­L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 n‡e|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Developing Delivery Plan</a:t>
            </a: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194662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109327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cÖwZwU †mk‡b †Kvb †Kvb cvid‡g©Ý µvB‡Uwiqv -Gi Kgwc­U n‡”Q, Ò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Covered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Ó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Kjv‡g Zvi b¤^i D‡j­L Ki‡Z n‡e|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148769"/>
            <a:ext cx="335905" cy="3482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063434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 †Kvb †Wwjfvwi †g_W ev ÷¨©v‡UwR e¨eüZ n‡e, Zvi ZvwjKv wjwce× Ki‡Z n‡e Ò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Delivery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Mode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/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Strateg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Ó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Kjv‡g|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102876"/>
            <a:ext cx="335905" cy="34824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017541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 †mkb cwiPvjbv Ki‡Z wK wK hš¿cvwZ I wi‡mvm© cÖ‡qvRb n‡Z cv‡i Zvi ZvwjKv Ò</a:t>
            </a:r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Equipment and 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Resources Required</a:t>
            </a:r>
            <a:r>
              <a:rPr lang="en-US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’’</a:t>
            </a:r>
            <a:r>
              <a:rPr lang="pl-PL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Kjv‡g w`‡Z n‡e|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5058467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973132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Gfv‡e cÖwZwU †mk‡bi Rb¨ Ni¸wj mwVKfv‡e c~iY Ki‡j †Wwjfvwi c­¨vb cÖ¯‘Z n‡q hv‡e|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4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</TotalTime>
  <Words>228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58</cp:revision>
  <dcterms:created xsi:type="dcterms:W3CDTF">2022-05-26T10:38:33Z</dcterms:created>
  <dcterms:modified xsi:type="dcterms:W3CDTF">2022-05-29T05:10:42Z</dcterms:modified>
</cp:coreProperties>
</file>