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Review and Revising Instructional Materials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78451" y="2163954"/>
            <a:ext cx="116828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wk¶v I cÖwk¶Y Kvh©µ‡gi avivewnK Dbœq‡bi j‡¶¨ †Uªwbs g¨v‡Uwiqv‡ji wiwfD I wiwfkb LyeB ¸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iyË¡c~Y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© welq|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326495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3179617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†Uªwbs Kb‡U›U eZ©gvb †cÖ¶vc‡Ui mv‡_ gvbvbmB wKbv wbwðZ nIqv|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3783870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3698535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Kb‡U›U¸wj mwVK µgvbymv‡i mymw¾Z wKbv wbwðZ n‡Z †hb †m¸wj cÖwk¶‡Yi D‡Ïk¨ mdj Ki‡Z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mnvqK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nq|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4700723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4615388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g¨v‡Uwiqv‡j e¨eüZ Z_¨¸wj eZ©gvb mgq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ch©šÍ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Avc‡W‡UW ivLv|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56" y="5256895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5171560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jvb©vi, †÷K‡nvìvi ev e¨enviKvix‡`i c~e© AwfÁZv I ch©‡e¶Y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msµvšÍ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Z_¨ e¨envi Kiv, hv‡Z jvwb©s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Kb‡U›U¸wj‡K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Zv‡`i Pvwn`vi mv‡_ mvgÄm¨c~Y© nq|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</TotalTime>
  <Words>104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34</cp:revision>
  <dcterms:created xsi:type="dcterms:W3CDTF">2022-05-26T10:38:33Z</dcterms:created>
  <dcterms:modified xsi:type="dcterms:W3CDTF">2022-05-28T15:30:13Z</dcterms:modified>
</cp:coreProperties>
</file>