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105608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Preparing a Self-assessment Sheet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78451" y="2163954"/>
            <a:ext cx="116828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†mî A¨v‡mm‡g›U kxU n‡jv GKwU we‡kl AKz‡ckb Gwiqvi Kw¤c‡UwÝi ZvwjKv, hv GKRb cÖwk¶Yv_©x‡K wb‡Ri KvwiMwi `¶Zvi †j‡fj hvPvB Ki‡Z mnvqZv K‡i| Kw¤c‡UwÝ ÷¨vÛv‡W©i BDwbU Ae Kw¤c‡UwÝ I cvid‡g©Ý µvB‡Uwiqv Gi Dci wfwË K‡i †mî A¨v‡mm‡g›U kxU ˆZix Kiv nq| </a:t>
            </a:r>
            <a:endParaRPr lang="pt-BR" sz="3000" dirty="0">
              <a:solidFill>
                <a:srgbClr val="FFFF00"/>
              </a:solidFill>
              <a:latin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4110025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024690"/>
            <a:ext cx="100929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GB MvBWwU cÖwk¶Y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ïiy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nIqvi Av‡MB A_ev †Kvm©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ïiyi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mgq cÖwk¶Yv_©x‡`i nv‡Z †`qv †h‡Z cv‡i| cÖwk¶Yv_©xiv †mî-A¨v‡mm‡g›U kxU c~iY K‡i Rgv Ki‡j †mwU we‡k­lY Kiv I †Uªwbs †cÖvMÖv‡g h_vh_ cwieZ©b Kiv DwPr|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105608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Preparing a Self-assessment Sheet </a:t>
            </a: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124704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039369"/>
            <a:ext cx="100929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†Uªwbs †mkb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ïiy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Kivi Av‡MB cÖwk¶Yv_©x‡K †mî A¨v‡mm‡g›U kxU mieivn Kiv LyeB ¸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iyË¡c~Y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©, KviY Gi gva¨‡g cÖwk¶K Zv‡`i Kw¤c‡UwÝi †j‡fj eyS‡Z cv‡ib| cÖwk¶Y †Kv_v †_‡K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ïiy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Ki‡j me‡P‡q fv‡jv n‡e †mUv eyS‡Z cÖwk¶K Ges GKB m‡½ cÖwk¶Yv_©x‡`i‡K `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viybfv‡e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mnvqZv K‡i cÖwk¶Yv_©x‡`i c~iY Kiv GB †mî 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A¨v‡mm‡g›U kxU| 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4357155"/>
            <a:ext cx="335905" cy="3482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271820"/>
            <a:ext cx="101588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†h wbw`©ó AKz‡ckb I †j‡f‡ji Rb¨ †mî A¨v‡mm‡g›U MvBW ev kxU ˆZix Ki‡Z n‡e, dvKv di‡g‡Ui wba©vwiZ RvqMvq Zv wjL‡Z n‡e| Gici </a:t>
            </a:r>
            <a:r>
              <a:rPr lang="pt-BR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Performance Criteria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Gi bx‡P dvuKv Ni¸wj BDwbU Ae Kw¤c‡UwÝi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cvid‡g©Ý µvB‡Uwiqv¸wj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Øviv cyiY Ki‡jB cÖwk¶Yv_©xi Rb¨ †mî A¨v‡mm‡g›U MvBW cÖ¯‘Z n‡q hv‡e| 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05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</TotalTime>
  <Words>242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32</cp:revision>
  <dcterms:created xsi:type="dcterms:W3CDTF">2022-05-26T10:38:33Z</dcterms:created>
  <dcterms:modified xsi:type="dcterms:W3CDTF">2022-05-28T14:59:32Z</dcterms:modified>
</cp:coreProperties>
</file>