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80211" y="1046556"/>
            <a:ext cx="12031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Who can validate Learners Training Requirements</a:t>
            </a:r>
            <a:endParaRPr lang="en-US" sz="71400" b="1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12D2A9-EAC4-D1F5-2620-547AA39598C5}"/>
              </a:ext>
            </a:extLst>
          </p:cNvPr>
          <p:cNvSpPr txBox="1"/>
          <p:nvPr/>
        </p:nvSpPr>
        <p:spPr>
          <a:xfrm>
            <a:off x="449180" y="2110952"/>
            <a:ext cx="5729454" cy="4347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লার্নারের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প্রশিক্ষণের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প্রয়োজনীয়তা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নিম্মোক্ত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ব্যক্তিবর্গ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যাচাই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পারেঃ</a:t>
            </a:r>
            <a:endParaRPr lang="en-US" sz="2000" b="1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1FA9334-6663-066E-8DBA-55E97D830BA6}"/>
              </a:ext>
            </a:extLst>
          </p:cNvPr>
          <p:cNvGrpSpPr/>
          <p:nvPr/>
        </p:nvGrpSpPr>
        <p:grpSpPr>
          <a:xfrm>
            <a:off x="856399" y="3046369"/>
            <a:ext cx="3894015" cy="400494"/>
            <a:chOff x="856399" y="3105092"/>
            <a:chExt cx="3894015" cy="400494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4FE7FB4-F1DE-9AA4-8A84-19400AB51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FC5535D-1241-7759-C652-E0CDDEA9E39A}"/>
                </a:ext>
              </a:extLst>
            </p:cNvPr>
            <p:cNvSpPr txBox="1"/>
            <p:nvPr/>
          </p:nvSpPr>
          <p:spPr>
            <a:xfrm>
              <a:off x="856399" y="3105092"/>
              <a:ext cx="3894015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সংশ্লিষ্ঠ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ট্রেড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এরিয়ার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চাকুরীদাতা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ও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সুপারভাইজার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DEAF242-A12A-EC1D-3F5E-347B2F52ABCD}"/>
              </a:ext>
            </a:extLst>
          </p:cNvPr>
          <p:cNvGrpSpPr/>
          <p:nvPr/>
        </p:nvGrpSpPr>
        <p:grpSpPr>
          <a:xfrm>
            <a:off x="856399" y="3399025"/>
            <a:ext cx="3474028" cy="400494"/>
            <a:chOff x="856399" y="3123190"/>
            <a:chExt cx="3474028" cy="400494"/>
          </a:xfrm>
        </p:grpSpPr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A8A2B943-2551-77F2-8BF8-DFCD78511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5721F8A-66D0-2989-2E8B-7D314BA7247F}"/>
                </a:ext>
              </a:extLst>
            </p:cNvPr>
            <p:cNvSpPr txBox="1"/>
            <p:nvPr/>
          </p:nvSpPr>
          <p:spPr>
            <a:xfrm>
              <a:off x="856399" y="3123190"/>
              <a:ext cx="3474028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সংশ্লিষ্ঠ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ট্রেডের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ট্রেইনার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,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টিচার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ও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অ্যাসেসর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3A00F5B-2B87-6DC7-1321-D9F0FB383609}"/>
              </a:ext>
            </a:extLst>
          </p:cNvPr>
          <p:cNvGrpSpPr/>
          <p:nvPr/>
        </p:nvGrpSpPr>
        <p:grpSpPr>
          <a:xfrm>
            <a:off x="856399" y="3745017"/>
            <a:ext cx="4573688" cy="400494"/>
            <a:chOff x="856399" y="3123190"/>
            <a:chExt cx="4573688" cy="400494"/>
          </a:xfrm>
        </p:grpSpPr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FA7A54FB-62FF-8F1F-401E-2A3F9397C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F4302E4-1748-5A9C-FF34-190ADF7E6112}"/>
                </a:ext>
              </a:extLst>
            </p:cNvPr>
            <p:cNvSpPr txBox="1"/>
            <p:nvPr/>
          </p:nvSpPr>
          <p:spPr>
            <a:xfrm>
              <a:off x="856399" y="3123190"/>
              <a:ext cx="4573688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অপেক্ষাকৃত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উচ্চ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লেভেলে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প্রশিক্ষণরত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প্রশিক্ষণার্থী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লার্নার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F774410-A509-124D-C285-E9D956DE6FA6}"/>
              </a:ext>
            </a:extLst>
          </p:cNvPr>
          <p:cNvGrpSpPr/>
          <p:nvPr/>
        </p:nvGrpSpPr>
        <p:grpSpPr>
          <a:xfrm>
            <a:off x="856399" y="4064330"/>
            <a:ext cx="2169184" cy="400494"/>
            <a:chOff x="856399" y="3123190"/>
            <a:chExt cx="2169184" cy="400494"/>
          </a:xfrm>
        </p:grpSpPr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77355E1D-FD84-4786-DC67-03DB72E0E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5F2E5E1-7BCB-93B7-E601-E8F014896E7C}"/>
                </a:ext>
              </a:extLst>
            </p:cNvPr>
            <p:cNvSpPr txBox="1"/>
            <p:nvPr/>
          </p:nvSpPr>
          <p:spPr>
            <a:xfrm>
              <a:off x="880444" y="3123190"/>
              <a:ext cx="2145139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সরকারী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রেগুলেটরি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বডি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AA64BEE-EF18-28C4-60A6-DB693E7B1199}"/>
              </a:ext>
            </a:extLst>
          </p:cNvPr>
          <p:cNvGrpSpPr/>
          <p:nvPr/>
        </p:nvGrpSpPr>
        <p:grpSpPr>
          <a:xfrm>
            <a:off x="856399" y="2702318"/>
            <a:ext cx="2872902" cy="400494"/>
            <a:chOff x="856399" y="3105092"/>
            <a:chExt cx="2872902" cy="400494"/>
          </a:xfrm>
        </p:grpSpPr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93A3F3E0-0633-9CF4-7652-52CC00315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F5B6637-DEEF-07F1-2EFB-A9D3BCD77443}"/>
                </a:ext>
              </a:extLst>
            </p:cNvPr>
            <p:cNvSpPr txBox="1"/>
            <p:nvPr/>
          </p:nvSpPr>
          <p:spPr>
            <a:xfrm>
              <a:off x="856399" y="3105092"/>
              <a:ext cx="2872902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সংশ্লিষ্ঠ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ট্রেড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এরিয়ায়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যারা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এক্সপার্ট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D164FF0-BE1F-F736-6E53-A14909B57C0B}"/>
              </a:ext>
            </a:extLst>
          </p:cNvPr>
          <p:cNvGrpSpPr/>
          <p:nvPr/>
        </p:nvGrpSpPr>
        <p:grpSpPr>
          <a:xfrm>
            <a:off x="856399" y="4426883"/>
            <a:ext cx="4424609" cy="400494"/>
            <a:chOff x="856399" y="3123190"/>
            <a:chExt cx="4424609" cy="400494"/>
          </a:xfrm>
        </p:grpSpPr>
        <p:pic>
          <p:nvPicPr>
            <p:cNvPr id="56" name="Graphic 55">
              <a:extLst>
                <a:ext uri="{FF2B5EF4-FFF2-40B4-BE49-F238E27FC236}">
                  <a16:creationId xmlns:a16="http://schemas.microsoft.com/office/drawing/2014/main" id="{3BD1419C-B0B5-C058-D6CB-11EA9182A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A56DD11-C78B-F49F-13D7-921D76F931A3}"/>
                </a:ext>
              </a:extLst>
            </p:cNvPr>
            <p:cNvSpPr txBox="1"/>
            <p:nvPr/>
          </p:nvSpPr>
          <p:spPr>
            <a:xfrm>
              <a:off x="880444" y="3123190"/>
              <a:ext cx="4400564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প্রশিক্ষণ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প্রদানকারী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সংস্থা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,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মানবসম্পদ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বিভাগের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কর্মকর্তা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3091329-1D8F-F8E1-C8BB-F03BD91FB8C4}"/>
              </a:ext>
            </a:extLst>
          </p:cNvPr>
          <p:cNvGrpSpPr/>
          <p:nvPr/>
        </p:nvGrpSpPr>
        <p:grpSpPr>
          <a:xfrm>
            <a:off x="856399" y="4781301"/>
            <a:ext cx="5213286" cy="400494"/>
            <a:chOff x="856399" y="3123190"/>
            <a:chExt cx="5213286" cy="400494"/>
          </a:xfrm>
        </p:grpSpPr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D86E8CAF-F8D0-F3C3-DCDD-7D1CFA0F9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E9ADC99-B43B-F88B-52D0-10C030982A48}"/>
                </a:ext>
              </a:extLst>
            </p:cNvPr>
            <p:cNvSpPr txBox="1"/>
            <p:nvPr/>
          </p:nvSpPr>
          <p:spPr>
            <a:xfrm>
              <a:off x="880444" y="3123190"/>
              <a:ext cx="5189241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কারিগরি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শিক্ষা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বোর্ডের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রেজিস্টার্ড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অ্যাসেসর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অ্যাসেসমেন্ট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সেন্টার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64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Poppins</vt:lpstr>
      <vt:lpstr>SutonnyOMJ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Faysal Ahmed Hridoy</cp:lastModifiedBy>
  <cp:revision>5</cp:revision>
  <dcterms:created xsi:type="dcterms:W3CDTF">2022-05-26T10:38:33Z</dcterms:created>
  <dcterms:modified xsi:type="dcterms:W3CDTF">2022-05-28T07:57:27Z</dcterms:modified>
</cp:coreProperties>
</file>