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985000"/>
            <a:ext cx="120315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n-BD" sz="4000" b="1" dirty="0">
                <a:solidFill>
                  <a:srgbClr val="343995"/>
                </a:solidFill>
                <a:effectLst/>
                <a:ea typeface="Calibri" panose="020F0502020204030204" pitchFamily="34" charset="0"/>
                <a:cs typeface="Kalpurush" panose="02000600000000000000" pitchFamily="2" charset="0"/>
              </a:rPr>
              <a:t>Components of Industry Competency Standard </a:t>
            </a:r>
            <a:endParaRPr lang="en-US" sz="8800" b="1" dirty="0">
              <a:solidFill>
                <a:srgbClr val="343995"/>
              </a:solidFill>
              <a:latin typeface="SutonnyMJ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6399" y="2756028"/>
            <a:ext cx="200614" cy="2287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057013" y="2598030"/>
            <a:ext cx="7478329" cy="469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lv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কোন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নির্দিষ্ট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লেভেলে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ইন্ডাস্ট্রিতে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কাজ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করতে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দরকারি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স্কিলস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নলেজ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অ্যাটিচিউড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এর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চাহিদা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E12D2A9-EAC4-D1F5-2620-547AA39598C5}"/>
              </a:ext>
            </a:extLst>
          </p:cNvPr>
          <p:cNvSpPr txBox="1"/>
          <p:nvPr/>
        </p:nvSpPr>
        <p:spPr>
          <a:xfrm>
            <a:off x="449180" y="2110952"/>
            <a:ext cx="5753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একটি</a:t>
            </a:r>
            <a:r>
              <a:rPr lang="en-US" sz="24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ইন্ডাস্ট্রি</a:t>
            </a:r>
            <a:r>
              <a:rPr lang="en-US" sz="24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কম্পিটেন্সি</a:t>
            </a:r>
            <a:r>
              <a:rPr lang="en-US" sz="24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স্ট্যান্ডার্ড</a:t>
            </a:r>
            <a:r>
              <a:rPr lang="en-US" sz="24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এর</a:t>
            </a:r>
            <a:r>
              <a:rPr lang="en-US" sz="24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ভিতরে</a:t>
            </a:r>
            <a:r>
              <a:rPr lang="en-US" sz="24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অন্তর্ভুক্ত</a:t>
            </a:r>
            <a:r>
              <a:rPr lang="en-US" sz="24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থাকে</a:t>
            </a:r>
            <a:endParaRPr lang="en-US" sz="2400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44FE7FB4-F1DE-9AA4-8A84-19400AB512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6399" y="3225387"/>
            <a:ext cx="200614" cy="22877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FC5535D-1241-7759-C652-E0CDDEA9E39A}"/>
              </a:ext>
            </a:extLst>
          </p:cNvPr>
          <p:cNvSpPr txBox="1"/>
          <p:nvPr/>
        </p:nvSpPr>
        <p:spPr>
          <a:xfrm>
            <a:off x="1057013" y="3105092"/>
            <a:ext cx="3929281" cy="469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lv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মানসম্পন্ন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কাজের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সূচক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বা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কোয়ালিটি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ইন্ডিকেটর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01604A0B-10B4-C841-8A8E-DE6CD5758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6399" y="3618064"/>
            <a:ext cx="200614" cy="22877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AADE4B1-6F7F-9311-D4FB-3FEFF1F41C45}"/>
              </a:ext>
            </a:extLst>
          </p:cNvPr>
          <p:cNvSpPr txBox="1"/>
          <p:nvPr/>
        </p:nvSpPr>
        <p:spPr>
          <a:xfrm>
            <a:off x="1057013" y="3497769"/>
            <a:ext cx="6782626" cy="469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lv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জাতীয়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যোগ্যতার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স্বীকৃতি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যা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একজন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ব্যক্তি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জাতীয়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কম্পিটেন্সি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স্ট্যান্ডার্ডকে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মানদন্ড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ধরে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endParaRPr lang="en-US" sz="2400" dirty="0">
              <a:solidFill>
                <a:schemeClr val="bg1"/>
              </a:solidFill>
              <a:effectLst/>
              <a:latin typeface="SutonnyOMJ" panose="01010600010101010101" pitchFamily="2" charset="0"/>
              <a:ea typeface="Calibri" panose="020F0502020204030204" pitchFamily="34" charset="0"/>
              <a:cs typeface="SutonnyOMJ" panose="01010600010101010101" pitchFamily="2" charset="0"/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66AE3E9F-2B17-1781-4CC2-0100195920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6399" y="4026654"/>
            <a:ext cx="200614" cy="22877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9C1D17B-CD99-9065-1428-8EEC2A07FE8A}"/>
              </a:ext>
            </a:extLst>
          </p:cNvPr>
          <p:cNvSpPr txBox="1"/>
          <p:nvPr/>
        </p:nvSpPr>
        <p:spPr>
          <a:xfrm>
            <a:off x="1057013" y="3906359"/>
            <a:ext cx="5296643" cy="469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lv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অ্যাসেসমেন্টে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বসে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কম্পিটেন্ট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হওয়ার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মাধ্যমে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অর্জন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করতে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পারে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 </a:t>
            </a:r>
            <a:endParaRPr lang="en-US" sz="2800" dirty="0">
              <a:solidFill>
                <a:schemeClr val="bg1"/>
              </a:solidFill>
              <a:effectLst/>
              <a:latin typeface="SutonnyOMJ" panose="01010600010101010101" pitchFamily="2" charset="0"/>
              <a:ea typeface="Calibri" panose="020F0502020204030204" pitchFamily="34" charset="0"/>
              <a:cs typeface="SutonnyOMJ" panose="01010600010101010101" pitchFamily="2" charset="0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C808BD4C-FEE8-379C-9948-CD6EE9E386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6399" y="4441153"/>
            <a:ext cx="200614" cy="22877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F4ADD17-9E52-FD9C-3CEF-C11CF17BED7F}"/>
              </a:ext>
            </a:extLst>
          </p:cNvPr>
          <p:cNvSpPr txBox="1"/>
          <p:nvPr/>
        </p:nvSpPr>
        <p:spPr>
          <a:xfrm>
            <a:off x="1057013" y="4320858"/>
            <a:ext cx="9632765" cy="8694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lv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প্রশিক্ষণ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প্রদানকারী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প্রতিষ্ঠানের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জন্য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প্রশিক্ষণ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কৌশল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নির্ধারন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প্রশিক্ষণ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বাস্তবায়ন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ট্রেনিং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বা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লার্নিং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ম্যাটেরিয়াল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প্রস্তুতির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জন্য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</a:p>
          <a:p>
            <a:pPr marR="0" lv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দরকারি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গাইডলাইন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  <a:endParaRPr lang="en-US" sz="3200" dirty="0">
              <a:solidFill>
                <a:schemeClr val="bg1"/>
              </a:solidFill>
              <a:effectLst/>
              <a:latin typeface="SutonnyOMJ" panose="01010600010101010101" pitchFamily="2" charset="0"/>
              <a:ea typeface="Calibri" panose="020F0502020204030204" pitchFamily="34" charset="0"/>
              <a:cs typeface="SutonnyOMJ" panose="01010600010101010101" pitchFamily="2" charset="0"/>
            </a:endParaRP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F25A7469-6B2F-9CCE-1874-272A6E0736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6399" y="5259834"/>
            <a:ext cx="200614" cy="22877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E7A52F85-356E-FE81-3A47-99A2798531BE}"/>
              </a:ext>
            </a:extLst>
          </p:cNvPr>
          <p:cNvSpPr txBox="1"/>
          <p:nvPr/>
        </p:nvSpPr>
        <p:spPr>
          <a:xfrm>
            <a:off x="856399" y="5139539"/>
            <a:ext cx="3324949" cy="469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পরিচালনার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গাইডলাইন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E9A22D57-C557-E140-9CB5-B258E974CD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6399" y="5729450"/>
            <a:ext cx="200614" cy="22877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C2E84A27-FCDA-0324-FEE1-C3653E004788}"/>
              </a:ext>
            </a:extLst>
          </p:cNvPr>
          <p:cNvSpPr txBox="1"/>
          <p:nvPr/>
        </p:nvSpPr>
        <p:spPr>
          <a:xfrm>
            <a:off x="856399" y="5609155"/>
            <a:ext cx="6946132" cy="469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মেথড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পরিচালনার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জন্য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দরকারি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মালামাল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সংক্রান্ত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তথ্য</a:t>
            </a:r>
            <a:r>
              <a:rPr lang="en-US" sz="20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</p:txBody>
      </p:sp>
    </p:spTree>
    <p:extLst>
      <p:ext uri="{BB962C8B-B14F-4D97-AF65-F5344CB8AC3E}">
        <p14:creationId xmlns:p14="http://schemas.microsoft.com/office/powerpoint/2010/main" val="29551754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89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SutonnyMJ</vt:lpstr>
      <vt:lpstr>SutonnyOMJ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Faysal Ahmed Hridoy</cp:lastModifiedBy>
  <cp:revision>2</cp:revision>
  <dcterms:created xsi:type="dcterms:W3CDTF">2022-05-26T10:38:33Z</dcterms:created>
  <dcterms:modified xsi:type="dcterms:W3CDTF">2022-05-28T05:08:32Z</dcterms:modified>
</cp:coreProperties>
</file>