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80211" y="1046556"/>
            <a:ext cx="120315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43995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Information Included in Curriculum Document </a:t>
            </a:r>
            <a:endParaRPr lang="en-US" sz="16600" b="1" dirty="0">
              <a:solidFill>
                <a:srgbClr val="343995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6399" y="2756028"/>
            <a:ext cx="200614" cy="2287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057013" y="2691775"/>
            <a:ext cx="4281941" cy="400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lv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প্রশিক্ষণ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মডিউল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ইউনিট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অব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কম্পিটেন্সির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নাম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সংখ্যা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E12D2A9-EAC4-D1F5-2620-547AA39598C5}"/>
              </a:ext>
            </a:extLst>
          </p:cNvPr>
          <p:cNvSpPr txBox="1"/>
          <p:nvPr/>
        </p:nvSpPr>
        <p:spPr>
          <a:xfrm>
            <a:off x="449180" y="2110952"/>
            <a:ext cx="104967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কম্পিটেন্সি</a:t>
            </a:r>
            <a:r>
              <a:rPr lang="en-US" sz="24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বেইজড</a:t>
            </a:r>
            <a:r>
              <a:rPr lang="en-US" sz="24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ট্রেনিং</a:t>
            </a:r>
            <a:r>
              <a:rPr lang="en-US" sz="24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অ্যান্ড</a:t>
            </a:r>
            <a:r>
              <a:rPr lang="en-US" sz="24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অ্যাসেসমেন্ট</a:t>
            </a:r>
            <a:r>
              <a:rPr lang="en-US" sz="24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সিস্টেমে</a:t>
            </a:r>
            <a:r>
              <a:rPr lang="en-US" sz="24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একটি</a:t>
            </a:r>
            <a:r>
              <a:rPr lang="en-US" sz="24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কারিকুলাম</a:t>
            </a:r>
            <a:r>
              <a:rPr lang="en-US" sz="24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ডকুমেন্ট</a:t>
            </a:r>
            <a:r>
              <a:rPr lang="en-US" sz="24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নিচের</a:t>
            </a:r>
            <a:r>
              <a:rPr lang="en-US" sz="24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তথ্যগুলি</a:t>
            </a:r>
            <a:r>
              <a:rPr lang="en-US" sz="24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প্রদান</a:t>
            </a:r>
            <a:r>
              <a:rPr lang="en-US" sz="24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করে</a:t>
            </a:r>
            <a:r>
              <a:rPr lang="en-US" sz="24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—</a:t>
            </a:r>
            <a:endParaRPr lang="en-US" sz="3200" b="1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1FA9334-6663-066E-8DBA-55E97D830BA6}"/>
              </a:ext>
            </a:extLst>
          </p:cNvPr>
          <p:cNvGrpSpPr/>
          <p:nvPr/>
        </p:nvGrpSpPr>
        <p:grpSpPr>
          <a:xfrm>
            <a:off x="856399" y="3105092"/>
            <a:ext cx="4485761" cy="400494"/>
            <a:chOff x="856399" y="3105092"/>
            <a:chExt cx="4485761" cy="400494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44FE7FB4-F1DE-9AA4-8A84-19400AB512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56399" y="3225387"/>
              <a:ext cx="200614" cy="228770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FC5535D-1241-7759-C652-E0CDDEA9E39A}"/>
                </a:ext>
              </a:extLst>
            </p:cNvPr>
            <p:cNvSpPr txBox="1"/>
            <p:nvPr/>
          </p:nvSpPr>
          <p:spPr>
            <a:xfrm>
              <a:off x="1057013" y="3105092"/>
              <a:ext cx="4285147" cy="400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R="0" lvl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প্রশিক্ষণ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প্রদানের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সম্ভব্য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কর্মঘন্টা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বা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Poppins" panose="00000500000000000000" pitchFamily="2" charset="0"/>
                  <a:ea typeface="Calibri" panose="020F0502020204030204" pitchFamily="34" charset="0"/>
                  <a:cs typeface="Poppins" panose="00000500000000000000" pitchFamily="2" charset="0"/>
                </a:rPr>
                <a:t>Nominal Hour।</a:t>
              </a:r>
            </a:p>
          </p:txBody>
        </p:sp>
      </p:grpSp>
      <p:pic>
        <p:nvPicPr>
          <p:cNvPr id="11" name="Graphic 10">
            <a:extLst>
              <a:ext uri="{FF2B5EF4-FFF2-40B4-BE49-F238E27FC236}">
                <a16:creationId xmlns:a16="http://schemas.microsoft.com/office/drawing/2014/main" id="{01604A0B-10B4-C841-8A8E-DE6CD5758F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6399" y="3618064"/>
            <a:ext cx="200614" cy="22877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AADE4B1-6F7F-9311-D4FB-3FEFF1F41C45}"/>
              </a:ext>
            </a:extLst>
          </p:cNvPr>
          <p:cNvSpPr txBox="1"/>
          <p:nvPr/>
        </p:nvSpPr>
        <p:spPr>
          <a:xfrm>
            <a:off x="1057013" y="3565111"/>
            <a:ext cx="5378395" cy="400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lv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প্রশিক্ষণ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মডিউল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ইউনিট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অব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কম্পিটেন্সির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উদ্দেশ্য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নিয়ে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সাধারন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বিবরণী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66AE3E9F-2B17-1781-4CC2-0100195920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6399" y="4026654"/>
            <a:ext cx="200614" cy="22877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9C1D17B-CD99-9065-1428-8EEC2A07FE8A}"/>
              </a:ext>
            </a:extLst>
          </p:cNvPr>
          <p:cNvSpPr txBox="1"/>
          <p:nvPr/>
        </p:nvSpPr>
        <p:spPr>
          <a:xfrm>
            <a:off x="856399" y="3906359"/>
            <a:ext cx="5303055" cy="400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প্রশিক্ষণ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গ্রহনের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আগেই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থাকতে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হবে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এমন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নলেজ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স্কিল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চাহিদা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C808BD4C-FEE8-379C-9948-CD6EE9E386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6399" y="4458558"/>
            <a:ext cx="200614" cy="22877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F4ADD17-9E52-FD9C-3CEF-C11CF17BED7F}"/>
              </a:ext>
            </a:extLst>
          </p:cNvPr>
          <p:cNvSpPr txBox="1"/>
          <p:nvPr/>
        </p:nvSpPr>
        <p:spPr>
          <a:xfrm>
            <a:off x="856400" y="4386886"/>
            <a:ext cx="3664196" cy="400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ইন্ডাস্ট্রি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কম্পিটেন্সি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স্ট্যান্ডার্ড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সাথে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সম্পর্ক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B79DA64-5A76-552E-C9AF-0E88D51D9722}"/>
              </a:ext>
            </a:extLst>
          </p:cNvPr>
          <p:cNvGrpSpPr/>
          <p:nvPr/>
        </p:nvGrpSpPr>
        <p:grpSpPr>
          <a:xfrm>
            <a:off x="856399" y="4767728"/>
            <a:ext cx="2015295" cy="400494"/>
            <a:chOff x="856399" y="3105092"/>
            <a:chExt cx="2015295" cy="400494"/>
          </a:xfrm>
        </p:grpSpPr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99F6481C-228C-FFA3-03F7-2162EF6ABD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56399" y="3225387"/>
              <a:ext cx="200614" cy="228770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B26CD14-0CC7-E996-F15C-7347D7FCBA09}"/>
                </a:ext>
              </a:extLst>
            </p:cNvPr>
            <p:cNvSpPr txBox="1"/>
            <p:nvPr/>
          </p:nvSpPr>
          <p:spPr>
            <a:xfrm>
              <a:off x="856399" y="3105092"/>
              <a:ext cx="2015295" cy="400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2860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প্রশিক্ষণ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সূচীর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সারমর্ম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।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89D720F-ECD7-1013-9674-4E30FE5E4EF8}"/>
              </a:ext>
            </a:extLst>
          </p:cNvPr>
          <p:cNvGrpSpPr/>
          <p:nvPr/>
        </p:nvGrpSpPr>
        <p:grpSpPr>
          <a:xfrm>
            <a:off x="849700" y="5161587"/>
            <a:ext cx="2565126" cy="400494"/>
            <a:chOff x="849700" y="3129836"/>
            <a:chExt cx="2565126" cy="400494"/>
          </a:xfrm>
        </p:grpSpPr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FD6ECA90-A947-AF76-7B25-03B69877F9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56399" y="3225387"/>
              <a:ext cx="200614" cy="228770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A0A6D6E-70D3-9C29-930B-D0C5DEA02278}"/>
                </a:ext>
              </a:extLst>
            </p:cNvPr>
            <p:cNvSpPr txBox="1"/>
            <p:nvPr/>
          </p:nvSpPr>
          <p:spPr>
            <a:xfrm>
              <a:off x="849700" y="3129836"/>
              <a:ext cx="2565126" cy="400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2860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অ্যাসেসমেন্ট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কর্মসূচীর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সারমর্ম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।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B163212-B70B-8152-A894-C1659A617DE9}"/>
              </a:ext>
            </a:extLst>
          </p:cNvPr>
          <p:cNvGrpSpPr/>
          <p:nvPr/>
        </p:nvGrpSpPr>
        <p:grpSpPr>
          <a:xfrm>
            <a:off x="849700" y="5549064"/>
            <a:ext cx="9789859" cy="400494"/>
            <a:chOff x="849700" y="3129836"/>
            <a:chExt cx="9789859" cy="400494"/>
          </a:xfrm>
        </p:grpSpPr>
        <p:pic>
          <p:nvPicPr>
            <p:cNvPr id="37" name="Graphic 36">
              <a:extLst>
                <a:ext uri="{FF2B5EF4-FFF2-40B4-BE49-F238E27FC236}">
                  <a16:creationId xmlns:a16="http://schemas.microsoft.com/office/drawing/2014/main" id="{148B19E3-F480-ECE9-4D6F-6D4E18373F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56399" y="3225387"/>
              <a:ext cx="200614" cy="228770"/>
            </a:xfrm>
            <a:prstGeom prst="rect">
              <a:avLst/>
            </a:prstGeom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F8B7B18-5F78-1152-5245-92FE2F161F2D}"/>
                </a:ext>
              </a:extLst>
            </p:cNvPr>
            <p:cNvSpPr txBox="1"/>
            <p:nvPr/>
          </p:nvSpPr>
          <p:spPr>
            <a:xfrm>
              <a:off x="849700" y="3129836"/>
              <a:ext cx="9789859" cy="400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28600" marR="0" algn="just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লার্নিং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আউটকাম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বা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শিখনফলের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একটি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বিস্তৃত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বর্ণনা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যা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একজন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লার্নার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প্রতিটি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অ্যাসেসমেন্ট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ক্রাইটেরিয়াসহ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অর্জন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করবে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বলে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আশা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করে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।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B90966D3-8A30-3446-755B-34633FB9A4B8}"/>
              </a:ext>
            </a:extLst>
          </p:cNvPr>
          <p:cNvGrpSpPr/>
          <p:nvPr/>
        </p:nvGrpSpPr>
        <p:grpSpPr>
          <a:xfrm>
            <a:off x="849700" y="5994264"/>
            <a:ext cx="7560083" cy="400494"/>
            <a:chOff x="849700" y="3129836"/>
            <a:chExt cx="7560083" cy="400494"/>
          </a:xfrm>
        </p:grpSpPr>
        <p:pic>
          <p:nvPicPr>
            <p:cNvPr id="40" name="Graphic 39">
              <a:extLst>
                <a:ext uri="{FF2B5EF4-FFF2-40B4-BE49-F238E27FC236}">
                  <a16:creationId xmlns:a16="http://schemas.microsoft.com/office/drawing/2014/main" id="{C742A046-5328-B894-1A04-7735B9F7385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56399" y="3225387"/>
              <a:ext cx="200614" cy="228770"/>
            </a:xfrm>
            <a:prstGeom prst="rect">
              <a:avLst/>
            </a:prstGeom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782D726-C08C-0867-6A33-FDEC913253DA}"/>
                </a:ext>
              </a:extLst>
            </p:cNvPr>
            <p:cNvSpPr txBox="1"/>
            <p:nvPr/>
          </p:nvSpPr>
          <p:spPr>
            <a:xfrm>
              <a:off x="849700" y="3129836"/>
              <a:ext cx="7560083" cy="400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28600" marR="0" algn="just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প্রশিক্ষণের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একটি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মডিউল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বা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ইউনিট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অব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কম্পিটেন্সি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কিভাবে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ডেলিভারি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দেয়া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হবে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,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তার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একটি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 </a:t>
              </a:r>
              <a:r>
                <a:rPr lang="en-US" sz="1800" dirty="0" err="1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বিবরণী</a:t>
              </a:r>
              <a:r>
                <a:rPr lang="en-US" sz="1800" dirty="0">
                  <a:solidFill>
                    <a:schemeClr val="bg1"/>
                  </a:solidFill>
                  <a:effectLst/>
                  <a:latin typeface="SutonnyOMJ" panose="01010600010101010101" pitchFamily="2" charset="0"/>
                  <a:ea typeface="Calibri" panose="020F0502020204030204" pitchFamily="34" charset="0"/>
                  <a:cs typeface="SutonnyOMJ" panose="01010600010101010101" pitchFamily="2" charset="0"/>
                </a:rPr>
                <a:t>।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551754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110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Poppins</vt:lpstr>
      <vt:lpstr>SutonnyOMJ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Faysal Ahmed Hridoy</cp:lastModifiedBy>
  <cp:revision>3</cp:revision>
  <dcterms:created xsi:type="dcterms:W3CDTF">2022-05-26T10:38:33Z</dcterms:created>
  <dcterms:modified xsi:type="dcterms:W3CDTF">2022-05-28T05:19:16Z</dcterms:modified>
</cp:coreProperties>
</file>